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56" r:id="rId2"/>
    <p:sldId id="257" r:id="rId3"/>
    <p:sldId id="258" r:id="rId4"/>
    <p:sldId id="259" r:id="rId5"/>
    <p:sldId id="261" r:id="rId6"/>
    <p:sldId id="260" r:id="rId7"/>
    <p:sldId id="263" r:id="rId8"/>
    <p:sldId id="269" r:id="rId9"/>
    <p:sldId id="265" r:id="rId10"/>
    <p:sldId id="266" r:id="rId11"/>
    <p:sldId id="379" r:id="rId12"/>
    <p:sldId id="275" r:id="rId13"/>
    <p:sldId id="380" r:id="rId14"/>
    <p:sldId id="268" r:id="rId15"/>
    <p:sldId id="381" r:id="rId16"/>
    <p:sldId id="276" r:id="rId17"/>
  </p:sldIdLst>
  <p:sldSz cx="12192000" cy="6858000"/>
  <p:notesSz cx="6858000" cy="9144000"/>
  <p:embeddedFontLst>
    <p:embeddedFont>
      <p:font typeface="OPPOSans B" panose="02010600030101010101" charset="-122"/>
      <p:regular r:id="rId18"/>
    </p:embeddedFont>
    <p:embeddedFont>
      <p:font typeface="OPPOSans L" panose="02010600030101010101" charset="-122"/>
      <p:regular r:id="rId19"/>
    </p:embeddedFont>
    <p:embeddedFont>
      <p:font typeface="OPPOSans R" panose="02010600030101010101" charset="-122"/>
      <p:regular r:id="rId20"/>
    </p:embeddedFont>
    <p:embeddedFont>
      <p:font typeface="Source Han Sans" panose="02010600030101010101" charset="-122"/>
      <p:regular r:id="rId21"/>
    </p:embeddedFont>
    <p:embeddedFont>
      <p:font typeface="Source Han Sans CN Bold" panose="02010600030101010101" charset="-122"/>
      <p:regular r:id="rId22"/>
      <p:bold r:id="rId23"/>
    </p:embeddedFont>
    <p:embeddedFont>
      <p:font typeface="等线" panose="02010600030101010101" pitchFamily="2" charset="-122"/>
      <p:regular r:id="rId24"/>
      <p:bold r:id="rId25"/>
    </p:embeddedFont>
    <p:embeddedFont>
      <p:font typeface="等线 Light" panose="02010600030101010101" pitchFamily="2" charset="-122"/>
      <p:regular r:id="rId26"/>
    </p:embeddedFont>
    <p:embeddedFont>
      <p:font typeface="黑体" panose="02010609060101010101" pitchFamily="49" charset="-122"/>
      <p:regular r:id="rId27"/>
    </p:embeddedFont>
    <p:embeddedFont>
      <p:font typeface="微软雅黑" panose="020B0503020204020204" pitchFamily="34" charset="-122"/>
      <p:regular r:id="rId28"/>
      <p:bold r:id="rId29"/>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280"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Blank-OfficePLUS">
    <p:spTree>
      <p:nvGrpSpPr>
        <p:cNvPr id="1" name=""/>
        <p:cNvGrpSpPr/>
        <p:nvPr/>
      </p:nvGrpSpPr>
      <p:grpSpPr>
        <a:xfrm>
          <a:off x="0" y="0"/>
          <a:ext cx="0" cy="0"/>
          <a:chOff x="0" y="0"/>
          <a:chExt cx="0" cy="0"/>
        </a:xfrm>
      </p:grpSpPr>
    </p:spTree>
    <p:extLst>
      <p:ext uri="{BB962C8B-B14F-4D97-AF65-F5344CB8AC3E}">
        <p14:creationId xmlns:p14="http://schemas.microsoft.com/office/powerpoint/2010/main" val="222345539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1" r:id="rId2"/>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 1"/>
          <p:cNvSpPr txBox="1"/>
          <p:nvPr/>
        </p:nvSpPr>
        <p:spPr>
          <a:xfrm>
            <a:off x="7535009" y="764132"/>
            <a:ext cx="4860000" cy="4860000"/>
          </a:xfrm>
          <a:prstGeom prst="ellipse">
            <a:avLst/>
          </a:prstGeom>
          <a:solidFill>
            <a:schemeClr val="accent1">
              <a:lumMod val="60000"/>
              <a:lumOff val="40000"/>
            </a:schemeClr>
          </a:solidFill>
          <a:ln w="1270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785776" y="4224191"/>
            <a:ext cx="1944000" cy="396000"/>
          </a:xfrm>
          <a:prstGeom prst="roundRect">
            <a:avLst>
              <a:gd name="adj" fmla="val 50000"/>
            </a:avLst>
          </a:prstGeom>
          <a:solidFill>
            <a:schemeClr val="tx1">
              <a:lumMod val="85000"/>
              <a:lumOff val="15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947776" y="4278191"/>
            <a:ext cx="1620000" cy="288000"/>
          </a:xfrm>
          <a:prstGeom prst="rect">
            <a:avLst/>
          </a:prstGeom>
          <a:noFill/>
          <a:ln>
            <a:noFill/>
          </a:ln>
        </p:spPr>
        <p:txBody>
          <a:bodyPr vert="horz" wrap="square" lIns="0" tIns="0" rIns="0" bIns="0" rtlCol="0" anchor="ctr"/>
          <a:lstStyle/>
          <a:p>
            <a:pPr algn="ctr"/>
            <a:r>
              <a:rPr kumimoji="1" lang="en-US" altLang="zh-CN" sz="1600" dirty="0" err="1">
                <a:ln w="12700">
                  <a:noFill/>
                </a:ln>
                <a:solidFill>
                  <a:schemeClr val="bg1"/>
                </a:solidFill>
                <a:latin typeface="OPPOSans R"/>
                <a:ea typeface="OPPOSans R"/>
                <a:cs typeface="OPPOSans R"/>
              </a:rPr>
              <a:t>汇报人</a:t>
            </a:r>
            <a:r>
              <a:rPr kumimoji="1" lang="en-US" altLang="zh-CN" sz="1600" dirty="0">
                <a:ln w="12700">
                  <a:noFill/>
                </a:ln>
                <a:solidFill>
                  <a:schemeClr val="bg1"/>
                </a:solidFill>
                <a:latin typeface="OPPOSans R"/>
                <a:ea typeface="OPPOSans R"/>
                <a:cs typeface="OPPOSans R"/>
              </a:rPr>
              <a:t>：</a:t>
            </a:r>
            <a:r>
              <a:rPr kumimoji="1" lang="zh-CN" altLang="en-US" sz="1600" dirty="0">
                <a:ln w="12700">
                  <a:noFill/>
                </a:ln>
                <a:solidFill>
                  <a:schemeClr val="bg1"/>
                </a:solidFill>
                <a:latin typeface="OPPOSans R"/>
                <a:ea typeface="OPPOSans R"/>
                <a:cs typeface="OPPOSans R"/>
              </a:rPr>
              <a:t>黄勖</a:t>
            </a:r>
            <a:endParaRPr kumimoji="1" lang="zh-CN" altLang="en-US" dirty="0"/>
          </a:p>
        </p:txBody>
      </p:sp>
      <p:sp>
        <p:nvSpPr>
          <p:cNvPr id="5" name="标题 1"/>
          <p:cNvSpPr txBox="1"/>
          <p:nvPr/>
        </p:nvSpPr>
        <p:spPr>
          <a:xfrm>
            <a:off x="722426" y="1789055"/>
            <a:ext cx="6896939" cy="972933"/>
          </a:xfrm>
          <a:prstGeom prst="rect">
            <a:avLst/>
          </a:prstGeom>
          <a:noFill/>
          <a:ln cap="sq">
            <a:noFill/>
          </a:ln>
        </p:spPr>
        <p:txBody>
          <a:bodyPr vert="horz" wrap="square" lIns="0" tIns="0" rIns="0" bIns="0" rtlCol="0" anchor="t"/>
          <a:lstStyle/>
          <a:p>
            <a:r>
              <a:rPr lang="zh-CN" altLang="en-US" sz="4800" dirty="0">
                <a:solidFill>
                  <a:srgbClr val="3B5F80"/>
                </a:solidFill>
                <a:latin typeface="微软雅黑" panose="020B0503020204020204" pitchFamily="34" charset="-122"/>
                <a:ea typeface="微软雅黑" panose="020B0503020204020204" pitchFamily="34" charset="-122"/>
                <a:cs typeface="+mn-ea"/>
                <a:sym typeface="思源黑体" panose="020B0500000000000000" pitchFamily="34" charset="-122"/>
              </a:rPr>
              <a:t>软件项目管理课程大作业</a:t>
            </a:r>
          </a:p>
        </p:txBody>
      </p:sp>
      <p:sp>
        <p:nvSpPr>
          <p:cNvPr id="6" name="标题 1"/>
          <p:cNvSpPr txBox="1"/>
          <p:nvPr/>
        </p:nvSpPr>
        <p:spPr>
          <a:xfrm>
            <a:off x="-24000" y="6066000"/>
            <a:ext cx="12240000" cy="792000"/>
          </a:xfrm>
          <a:prstGeom prst="rect">
            <a:avLst/>
          </a:prstGeom>
          <a:solidFill>
            <a:schemeClr val="tx1">
              <a:lumMod val="85000"/>
              <a:lumOff val="15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405350" y="5424010"/>
            <a:ext cx="1296000" cy="648000"/>
          </a:xfrm>
          <a:custGeom>
            <a:avLst/>
            <a:gdLst>
              <a:gd name="connsiteX0" fmla="*/ 2857500 w 2857500"/>
              <a:gd name="connsiteY0" fmla="*/ 1428750 h 1428750"/>
              <a:gd name="connsiteX1" fmla="*/ 1428750 w 2857500"/>
              <a:gd name="connsiteY1" fmla="*/ 0 h 1428750"/>
              <a:gd name="connsiteX2" fmla="*/ 0 w 2857500"/>
              <a:gd name="connsiteY2" fmla="*/ 1428750 h 1428750"/>
            </a:gdLst>
            <a:ahLst/>
            <a:cxnLst/>
            <a:rect l="l" t="t" r="r" b="b"/>
            <a:pathLst>
              <a:path w="2857500" h="1428750">
                <a:moveTo>
                  <a:pt x="2857500" y="1428750"/>
                </a:moveTo>
                <a:cubicBezTo>
                  <a:pt x="2068420" y="1428750"/>
                  <a:pt x="1428750" y="789077"/>
                  <a:pt x="1428750" y="0"/>
                </a:cubicBezTo>
                <a:cubicBezTo>
                  <a:pt x="1428750" y="789077"/>
                  <a:pt x="789077" y="1428750"/>
                  <a:pt x="0" y="142875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flipV="1">
            <a:off x="10197481" y="0"/>
            <a:ext cx="842838" cy="421419"/>
          </a:xfrm>
          <a:custGeom>
            <a:avLst/>
            <a:gdLst>
              <a:gd name="connsiteX0" fmla="*/ 2857500 w 2857500"/>
              <a:gd name="connsiteY0" fmla="*/ 1428750 h 1428750"/>
              <a:gd name="connsiteX1" fmla="*/ 1428750 w 2857500"/>
              <a:gd name="connsiteY1" fmla="*/ 0 h 1428750"/>
              <a:gd name="connsiteX2" fmla="*/ 0 w 2857500"/>
              <a:gd name="connsiteY2" fmla="*/ 1428750 h 1428750"/>
            </a:gdLst>
            <a:ahLst/>
            <a:cxnLst/>
            <a:rect l="l" t="t" r="r" b="b"/>
            <a:pathLst>
              <a:path w="2857500" h="1428750">
                <a:moveTo>
                  <a:pt x="2857500" y="1428750"/>
                </a:moveTo>
                <a:cubicBezTo>
                  <a:pt x="2068420" y="1428750"/>
                  <a:pt x="1428750" y="789077"/>
                  <a:pt x="1428750" y="0"/>
                </a:cubicBezTo>
                <a:cubicBezTo>
                  <a:pt x="1428750" y="789077"/>
                  <a:pt x="789077" y="1428750"/>
                  <a:pt x="0" y="142875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endParaRPr kumimoji="1" lang="zh-CN" altLang="en-US"/>
          </a:p>
        </p:txBody>
      </p:sp>
      <p:sp>
        <p:nvSpPr>
          <p:cNvPr id="9" name="标题 1"/>
          <p:cNvSpPr txBox="1"/>
          <p:nvPr/>
        </p:nvSpPr>
        <p:spPr>
          <a:xfrm>
            <a:off x="785776" y="3251258"/>
            <a:ext cx="1800000" cy="396000"/>
          </a:xfrm>
          <a:prstGeom prst="roundRect">
            <a:avLst>
              <a:gd name="adj" fmla="val 50000"/>
            </a:avLst>
          </a:prstGeom>
          <a:noFill/>
          <a:ln w="22225" cap="sq">
            <a:solidFill>
              <a:schemeClr val="tx1">
                <a:lumMod val="85000"/>
                <a:lumOff val="15000"/>
              </a:schemeClr>
            </a:solidFill>
            <a:miter/>
          </a:ln>
        </p:spPr>
        <p:txBody>
          <a:bodyPr vert="horz" wrap="square" lIns="91440" tIns="45720" rIns="91440" bIns="45720" rtlCol="0" anchor="ctr"/>
          <a:lstStyle/>
          <a:p>
            <a:pPr algn="ctr"/>
            <a:endParaRPr kumimoji="1" lang="zh-CN" altLang="en-US"/>
          </a:p>
        </p:txBody>
      </p:sp>
      <p:sp>
        <p:nvSpPr>
          <p:cNvPr id="10" name="标题 1"/>
          <p:cNvSpPr txBox="1"/>
          <p:nvPr/>
        </p:nvSpPr>
        <p:spPr>
          <a:xfrm>
            <a:off x="7171959" y="3203856"/>
            <a:ext cx="2292223" cy="2292223"/>
          </a:xfrm>
          <a:prstGeom prst="ellipse">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11295699" y="6255885"/>
            <a:ext cx="223201" cy="216000"/>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lumMod val="85000"/>
            </a:schemeClr>
          </a:solidFill>
          <a:ln w="1860"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122192" y="1460873"/>
            <a:ext cx="1449739" cy="861572"/>
          </a:xfrm>
          <a:custGeom>
            <a:avLst/>
            <a:gdLst>
              <a:gd name="connsiteX0" fmla="*/ 3170125 w 3302842"/>
              <a:gd name="connsiteY0" fmla="*/ 906152 h 1962861"/>
              <a:gd name="connsiteX1" fmla="*/ 3277596 w 3302842"/>
              <a:gd name="connsiteY1" fmla="*/ 384102 h 1962861"/>
              <a:gd name="connsiteX2" fmla="*/ 1365371 w 3302842"/>
              <a:gd name="connsiteY2" fmla="*/ 202918 h 1962861"/>
              <a:gd name="connsiteX3" fmla="*/ 25245 w 3302842"/>
              <a:gd name="connsiteY3" fmla="*/ 1578961 h 1962861"/>
              <a:gd name="connsiteX4" fmla="*/ 1123901 w 3302842"/>
              <a:gd name="connsiteY4" fmla="*/ 1951190 h 1962861"/>
            </a:gdLst>
            <a:ahLst/>
            <a:cxnLst/>
            <a:rect l="l" t="t" r="r" b="b"/>
            <a:pathLst>
              <a:path w="3302842" h="1962861">
                <a:moveTo>
                  <a:pt x="3170125" y="906152"/>
                </a:moveTo>
                <a:cubicBezTo>
                  <a:pt x="3291963" y="722620"/>
                  <a:pt x="3335252" y="540966"/>
                  <a:pt x="3277596" y="384102"/>
                </a:cubicBezTo>
                <a:cubicBezTo>
                  <a:pt x="3119606" y="-46064"/>
                  <a:pt x="2263499" y="-127101"/>
                  <a:pt x="1365371" y="202918"/>
                </a:cubicBezTo>
                <a:cubicBezTo>
                  <a:pt x="467243" y="532937"/>
                  <a:pt x="-132745" y="1149030"/>
                  <a:pt x="25245" y="1578961"/>
                </a:cubicBezTo>
                <a:cubicBezTo>
                  <a:pt x="133561" y="1873861"/>
                  <a:pt x="570301" y="2004573"/>
                  <a:pt x="1123901" y="1951190"/>
                </a:cubicBezTo>
              </a:path>
            </a:pathLst>
          </a:custGeom>
          <a:noFill/>
          <a:ln w="15875" cap="flat">
            <a:solidFill>
              <a:srgbClr val="262626">
                <a:alpha val="100000"/>
              </a:srgb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226077" y="1533113"/>
            <a:ext cx="358546" cy="358546"/>
          </a:xfrm>
          <a:custGeom>
            <a:avLst/>
            <a:gdLst>
              <a:gd name="connsiteX0" fmla="*/ 2857500 w 2857500"/>
              <a:gd name="connsiteY0" fmla="*/ 1428750 h 2857500"/>
              <a:gd name="connsiteX1" fmla="*/ 1428750 w 2857500"/>
              <a:gd name="connsiteY1" fmla="*/ 0 h 2857500"/>
              <a:gd name="connsiteX2" fmla="*/ 0 w 2857500"/>
              <a:gd name="connsiteY2" fmla="*/ 1428750 h 2857500"/>
              <a:gd name="connsiteX3" fmla="*/ 1428750 w 2857500"/>
              <a:gd name="connsiteY3" fmla="*/ 2857500 h 2857500"/>
              <a:gd name="connsiteX4" fmla="*/ 2857500 w 2857500"/>
              <a:gd name="connsiteY4" fmla="*/ 1428750 h 2857500"/>
            </a:gdLst>
            <a:ahLst/>
            <a:cxnLst/>
            <a:rect l="l" t="t" r="r" b="b"/>
            <a:pathLst>
              <a:path w="2857500" h="2857500">
                <a:moveTo>
                  <a:pt x="2857500" y="1428750"/>
                </a:moveTo>
                <a:cubicBezTo>
                  <a:pt x="2068420" y="1428750"/>
                  <a:pt x="1428750" y="789077"/>
                  <a:pt x="1428750" y="0"/>
                </a:cubicBezTo>
                <a:cubicBezTo>
                  <a:pt x="1428750" y="789077"/>
                  <a:pt x="789077" y="1428750"/>
                  <a:pt x="0" y="1428750"/>
                </a:cubicBezTo>
                <a:cubicBezTo>
                  <a:pt x="789077" y="1428750"/>
                  <a:pt x="1428750" y="2068420"/>
                  <a:pt x="1428750" y="2857500"/>
                </a:cubicBezTo>
                <a:cubicBezTo>
                  <a:pt x="1428750" y="2068420"/>
                  <a:pt x="2068420" y="1428750"/>
                  <a:pt x="2857500" y="1428750"/>
                </a:cubicBezTo>
                <a:close/>
              </a:path>
            </a:pathLst>
          </a:custGeom>
          <a:solidFill>
            <a:schemeClr val="accent2"/>
          </a:solidFill>
          <a:ln w="9525" cap="flat">
            <a:noFill/>
            <a:miter/>
          </a:ln>
        </p:spPr>
        <p:txBody>
          <a:bodyPr vert="horz" wrap="square" lIns="91440" tIns="45720" rIns="91440" bIns="45720" rtlCol="0" anchor="ctr"/>
          <a:lstStyle/>
          <a:p>
            <a:pPr algn="l"/>
            <a:endParaRPr kumimoji="1" lang="zh-CN" altLang="en-US"/>
          </a:p>
        </p:txBody>
      </p:sp>
      <p:sp>
        <p:nvSpPr>
          <p:cNvPr id="16" name="文本框 15">
            <a:extLst>
              <a:ext uri="{FF2B5EF4-FFF2-40B4-BE49-F238E27FC236}">
                <a16:creationId xmlns:a16="http://schemas.microsoft.com/office/drawing/2014/main" id="{3BD5FD3C-8E74-50B1-23F9-47F1B4826A59}"/>
              </a:ext>
            </a:extLst>
          </p:cNvPr>
          <p:cNvSpPr txBox="1"/>
          <p:nvPr/>
        </p:nvSpPr>
        <p:spPr>
          <a:xfrm>
            <a:off x="1160559" y="3256865"/>
            <a:ext cx="1194434" cy="646331"/>
          </a:xfrm>
          <a:prstGeom prst="rect">
            <a:avLst/>
          </a:prstGeom>
          <a:noFill/>
        </p:spPr>
        <p:txBody>
          <a:bodyPr wrap="square" rtlCol="0">
            <a:spAutoFit/>
          </a:bodyPr>
          <a:lstStyle/>
          <a:p>
            <a:r>
              <a:rPr lang="zh-CN" altLang="en-US" dirty="0">
                <a:latin typeface="微软雅黑" panose="020B0503020204020204" pitchFamily="34" charset="-122"/>
                <a:ea typeface="微软雅黑" panose="020B0503020204020204" pitchFamily="34" charset="-122"/>
                <a:cs typeface="+mn-ea"/>
                <a:sym typeface="思源黑体" panose="020B0500000000000000" pitchFamily="34" charset="-122"/>
              </a:rPr>
              <a:t>大作业一</a:t>
            </a:r>
          </a:p>
          <a:p>
            <a:endParaRPr lang="zh-CN" altLang="en-US" dirty="0">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a:off x="5257242" y="2884881"/>
            <a:ext cx="1689606" cy="1818338"/>
          </a:xfrm>
          <a:prstGeom prst="diamond">
            <a:avLst/>
          </a:prstGeom>
          <a:solidFill>
            <a:schemeClr val="accent1"/>
          </a:solidFill>
          <a:ln w="3175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2189073" y="2884882"/>
            <a:ext cx="3571103" cy="803190"/>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16200000">
            <a:off x="4869378" y="1994083"/>
            <a:ext cx="978408" cy="803189"/>
          </a:xfrm>
          <a:prstGeom prst="homePlate">
            <a:avLst>
              <a:gd name="adj" fmla="val 31538"/>
            </a:avLst>
          </a:prstGeom>
          <a:solidFill>
            <a:schemeClr val="accent2">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10800000">
            <a:off x="6443916" y="3900030"/>
            <a:ext cx="3571103" cy="803190"/>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rot="5400000">
            <a:off x="6356306" y="4790830"/>
            <a:ext cx="978408" cy="803189"/>
          </a:xfrm>
          <a:prstGeom prst="homePlate">
            <a:avLst>
              <a:gd name="adj" fmla="val 31538"/>
            </a:avLst>
          </a:prstGeom>
          <a:solidFill>
            <a:schemeClr val="accent2">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rot="10800000" flipV="1">
            <a:off x="6443915" y="2884882"/>
            <a:ext cx="3571103" cy="803190"/>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accent3"/>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rot="16200000" flipV="1">
            <a:off x="6356305" y="1994083"/>
            <a:ext cx="978408" cy="803189"/>
          </a:xfrm>
          <a:prstGeom prst="homePlate">
            <a:avLst>
              <a:gd name="adj" fmla="val 31538"/>
            </a:avLst>
          </a:prstGeom>
          <a:solidFill>
            <a:schemeClr val="accent3">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flipV="1">
            <a:off x="2189072" y="3900031"/>
            <a:ext cx="3571103" cy="803190"/>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accent3"/>
          </a:soli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rot="5400000" flipV="1">
            <a:off x="4869377" y="4790831"/>
            <a:ext cx="978408" cy="803189"/>
          </a:xfrm>
          <a:prstGeom prst="homePlate">
            <a:avLst>
              <a:gd name="adj" fmla="val 31538"/>
            </a:avLst>
          </a:prstGeom>
          <a:solidFill>
            <a:schemeClr val="accent3">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5018309" y="2203881"/>
            <a:ext cx="685800" cy="330200"/>
          </a:xfrm>
          <a:prstGeom prst="rect">
            <a:avLst/>
          </a:prstGeom>
          <a:noFill/>
          <a:ln>
            <a:noFill/>
          </a:ln>
        </p:spPr>
        <p:txBody>
          <a:bodyPr vert="horz" wrap="square" lIns="0" tIns="0" rIns="0" bIns="0" rtlCol="0" anchor="t">
            <a:spAutoFit/>
          </a:bodyPr>
          <a:lstStyle/>
          <a:p>
            <a:pPr algn="ctr"/>
            <a:r>
              <a:rPr kumimoji="1" lang="en-US" altLang="zh-CN" sz="2400" dirty="0">
                <a:ln w="12700">
                  <a:noFill/>
                </a:ln>
                <a:solidFill>
                  <a:schemeClr val="bg1"/>
                </a:solidFill>
                <a:latin typeface="OPPOSans B"/>
                <a:ea typeface="OPPOSans B"/>
                <a:cs typeface="OPPOSans B"/>
              </a:rPr>
              <a:t>01</a:t>
            </a:r>
            <a:endParaRPr kumimoji="1" lang="zh-CN" altLang="en-US" dirty="0"/>
          </a:p>
        </p:txBody>
      </p:sp>
      <p:sp>
        <p:nvSpPr>
          <p:cNvPr id="22" name="标题 1"/>
          <p:cNvSpPr txBox="1"/>
          <p:nvPr/>
        </p:nvSpPr>
        <p:spPr>
          <a:xfrm>
            <a:off x="5018309" y="4870804"/>
            <a:ext cx="685800" cy="330200"/>
          </a:xfrm>
          <a:prstGeom prst="rect">
            <a:avLst/>
          </a:prstGeom>
          <a:noFill/>
          <a:ln>
            <a:noFill/>
          </a:ln>
        </p:spPr>
        <p:txBody>
          <a:bodyPr vert="horz" wrap="square" lIns="0" tIns="0" rIns="0" bIns="0" rtlCol="0" anchor="t">
            <a:spAutoFit/>
          </a:bodyPr>
          <a:lstStyle/>
          <a:p>
            <a:pPr algn="ctr"/>
            <a:r>
              <a:rPr kumimoji="1" lang="en-US" altLang="zh-CN" sz="2400">
                <a:ln w="12700">
                  <a:noFill/>
                </a:ln>
                <a:solidFill>
                  <a:schemeClr val="bg1"/>
                </a:solidFill>
                <a:latin typeface="OPPOSans B"/>
                <a:ea typeface="OPPOSans B"/>
                <a:cs typeface="OPPOSans B"/>
              </a:rPr>
              <a:t>03</a:t>
            </a:r>
            <a:endParaRPr kumimoji="1" lang="zh-CN" altLang="en-US"/>
          </a:p>
        </p:txBody>
      </p:sp>
      <p:sp>
        <p:nvSpPr>
          <p:cNvPr id="23" name="标题 1"/>
          <p:cNvSpPr txBox="1"/>
          <p:nvPr/>
        </p:nvSpPr>
        <p:spPr>
          <a:xfrm>
            <a:off x="6505236" y="2207713"/>
            <a:ext cx="685800" cy="330200"/>
          </a:xfrm>
          <a:prstGeom prst="rect">
            <a:avLst/>
          </a:prstGeom>
          <a:noFill/>
          <a:ln>
            <a:noFill/>
          </a:ln>
        </p:spPr>
        <p:txBody>
          <a:bodyPr vert="horz" wrap="square" lIns="0" tIns="0" rIns="0" bIns="0" rtlCol="0" anchor="t">
            <a:spAutoFit/>
          </a:bodyPr>
          <a:lstStyle/>
          <a:p>
            <a:pPr algn="ctr"/>
            <a:r>
              <a:rPr kumimoji="1" lang="en-US" altLang="zh-CN" sz="2400">
                <a:ln w="12700">
                  <a:noFill/>
                </a:ln>
                <a:solidFill>
                  <a:schemeClr val="bg1"/>
                </a:solidFill>
                <a:latin typeface="OPPOSans B"/>
                <a:ea typeface="OPPOSans B"/>
                <a:cs typeface="OPPOSans B"/>
              </a:rPr>
              <a:t>02</a:t>
            </a:r>
            <a:endParaRPr kumimoji="1" lang="zh-CN" altLang="en-US"/>
          </a:p>
        </p:txBody>
      </p:sp>
      <p:sp>
        <p:nvSpPr>
          <p:cNvPr id="24" name="标题 1"/>
          <p:cNvSpPr txBox="1"/>
          <p:nvPr/>
        </p:nvSpPr>
        <p:spPr>
          <a:xfrm>
            <a:off x="6505236" y="4946202"/>
            <a:ext cx="685800" cy="330200"/>
          </a:xfrm>
          <a:prstGeom prst="rect">
            <a:avLst/>
          </a:prstGeom>
          <a:noFill/>
          <a:ln>
            <a:noFill/>
          </a:ln>
        </p:spPr>
        <p:txBody>
          <a:bodyPr vert="horz" wrap="square" lIns="0" tIns="0" rIns="0" bIns="0" rtlCol="0" anchor="t">
            <a:spAutoFit/>
          </a:bodyPr>
          <a:lstStyle/>
          <a:p>
            <a:pPr algn="ctr"/>
            <a:r>
              <a:rPr kumimoji="1" lang="en-US" altLang="zh-CN" sz="2400">
                <a:ln w="12700">
                  <a:noFill/>
                </a:ln>
                <a:solidFill>
                  <a:schemeClr val="bg1"/>
                </a:solidFill>
                <a:latin typeface="OPPOSans B"/>
                <a:ea typeface="OPPOSans B"/>
                <a:cs typeface="OPPOSans B"/>
              </a:rPr>
              <a:t>04</a:t>
            </a:r>
            <a:endParaRPr kumimoji="1" lang="zh-CN" altLang="en-US"/>
          </a:p>
        </p:txBody>
      </p:sp>
      <p:sp>
        <p:nvSpPr>
          <p:cNvPr id="25" name="标题 1"/>
          <p:cNvSpPr txBox="1"/>
          <p:nvPr/>
        </p:nvSpPr>
        <p:spPr>
          <a:xfrm>
            <a:off x="3489884" y="3073468"/>
            <a:ext cx="469900" cy="426018"/>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3175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3489918" y="4066676"/>
            <a:ext cx="469831" cy="469900"/>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31750" cap="sq">
            <a:noFill/>
            <a:miter/>
          </a:ln>
        </p:spPr>
        <p:txBody>
          <a:bodyPr vert="horz" wrap="square" lIns="91440" tIns="45720" rIns="91440" bIns="45720" rtlCol="0" anchor="ctr"/>
          <a:lstStyle/>
          <a:p>
            <a:pPr algn="ctr"/>
            <a:endParaRPr kumimoji="1" lang="zh-CN" altLang="en-US"/>
          </a:p>
        </p:txBody>
      </p:sp>
      <p:sp>
        <p:nvSpPr>
          <p:cNvPr id="27" name="标题 1"/>
          <p:cNvSpPr txBox="1"/>
          <p:nvPr/>
        </p:nvSpPr>
        <p:spPr>
          <a:xfrm>
            <a:off x="8300009" y="3065032"/>
            <a:ext cx="469900" cy="442891"/>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31750" cap="sq">
            <a:noFill/>
            <a:miter/>
          </a:ln>
        </p:spPr>
        <p:txBody>
          <a:bodyPr vert="horz" wrap="square" lIns="91440" tIns="45720" rIns="91440" bIns="45720" rtlCol="0" anchor="ctr"/>
          <a:lstStyle/>
          <a:p>
            <a:pPr algn="ctr"/>
            <a:endParaRPr kumimoji="1" lang="zh-CN" altLang="en-US"/>
          </a:p>
        </p:txBody>
      </p:sp>
      <p:sp>
        <p:nvSpPr>
          <p:cNvPr id="28" name="标题 1"/>
          <p:cNvSpPr txBox="1"/>
          <p:nvPr/>
        </p:nvSpPr>
        <p:spPr>
          <a:xfrm>
            <a:off x="8300009" y="4066676"/>
            <a:ext cx="469900" cy="469900"/>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31750" cap="sq">
            <a:noFill/>
            <a:miter/>
          </a:ln>
        </p:spPr>
        <p:txBody>
          <a:bodyPr vert="horz" wrap="square" lIns="91440" tIns="45720" rIns="91440" bIns="45720" rtlCol="0" anchor="ctr"/>
          <a:lstStyle/>
          <a:p>
            <a:pPr algn="ctr"/>
            <a:endParaRPr kumimoji="1" lang="zh-CN" altLang="en-US"/>
          </a:p>
        </p:txBody>
      </p:sp>
      <p:sp>
        <p:nvSpPr>
          <p:cNvPr id="29" name="标题 1"/>
          <p:cNvSpPr txBox="1"/>
          <p:nvPr/>
        </p:nvSpPr>
        <p:spPr>
          <a:xfrm>
            <a:off x="466432" y="1604255"/>
            <a:ext cx="4107462" cy="931409"/>
          </a:xfrm>
          <a:prstGeom prst="rect">
            <a:avLst/>
          </a:prstGeom>
          <a:noFill/>
          <a:ln>
            <a:noFill/>
          </a:ln>
        </p:spPr>
        <p:txBody>
          <a:bodyPr vert="horz" wrap="square" lIns="0" tIns="0" rIns="0" bIns="0" rtlCol="0" anchor="t">
            <a:spAutoFit/>
          </a:bodyPr>
          <a:lstStyle/>
          <a:p>
            <a:pPr algn="r">
              <a:lnSpc>
                <a:spcPct val="150000"/>
              </a:lnSpc>
            </a:pPr>
            <a:r>
              <a:rPr lang="zh-CN" altLang="zh-CN" sz="1400" b="1" dirty="0">
                <a:latin typeface="微软雅黑" panose="020B0503020204020204" pitchFamily="34" charset="-122"/>
                <a:ea typeface="微软雅黑" panose="020B0503020204020204" pitchFamily="34" charset="-122"/>
              </a:rPr>
              <a:t>与这两名开发人员进行初步会议，了解他们的技能、背景和开发经验。</a:t>
            </a:r>
            <a:r>
              <a:rPr lang="zh-CN" altLang="en-US" sz="1400" b="1" dirty="0">
                <a:latin typeface="微软雅黑" panose="020B0503020204020204" pitchFamily="34" charset="-122"/>
                <a:ea typeface="微软雅黑" panose="020B0503020204020204" pitchFamily="34" charset="-122"/>
              </a:rPr>
              <a:t>通过初步会议，</a:t>
            </a:r>
            <a:r>
              <a:rPr lang="zh-CN" altLang="zh-CN" sz="1400" b="1" dirty="0">
                <a:latin typeface="微软雅黑" panose="020B0503020204020204" pitchFamily="34" charset="-122"/>
                <a:ea typeface="微软雅黑" panose="020B0503020204020204" pitchFamily="34" charset="-122"/>
              </a:rPr>
              <a:t>确定他们的专长领域，以及如何最好地利用他们的技能来支持项目目标</a:t>
            </a:r>
          </a:p>
        </p:txBody>
      </p:sp>
      <p:sp>
        <p:nvSpPr>
          <p:cNvPr id="31" name="标题 1"/>
          <p:cNvSpPr txBox="1"/>
          <p:nvPr/>
        </p:nvSpPr>
        <p:spPr>
          <a:xfrm>
            <a:off x="7625652" y="1291600"/>
            <a:ext cx="4248030" cy="1254574"/>
          </a:xfrm>
          <a:prstGeom prst="rect">
            <a:avLst/>
          </a:prstGeom>
          <a:noFill/>
          <a:ln>
            <a:noFill/>
          </a:ln>
        </p:spPr>
        <p:txBody>
          <a:bodyPr vert="horz" wrap="square" lIns="0" tIns="0" rIns="0" bIns="0" rtlCol="0" anchor="t">
            <a:spAutoFit/>
          </a:bodyPr>
          <a:lstStyle/>
          <a:p>
            <a:pPr>
              <a:lnSpc>
                <a:spcPct val="150000"/>
              </a:lnSpc>
            </a:pPr>
            <a:r>
              <a:rPr lang="zh-CN" altLang="zh-CN" sz="1400" b="1" dirty="0">
                <a:latin typeface="微软雅黑" panose="020B0503020204020204" pitchFamily="34" charset="-122"/>
                <a:ea typeface="微软雅黑" panose="020B0503020204020204" pitchFamily="34" charset="-122"/>
              </a:rPr>
              <a:t>根据项目需求和团队成员的技能，将任务和角色分配给这两名开发人员。考虑到研究生刚毕业的开发人员具有较少的开发经验，可以将一些相对简单的任务分配给他，并结合培训和指导来提高他们的技能水平</a:t>
            </a:r>
          </a:p>
        </p:txBody>
      </p:sp>
      <p:sp>
        <p:nvSpPr>
          <p:cNvPr id="33" name="标题 1"/>
          <p:cNvSpPr txBox="1"/>
          <p:nvPr/>
        </p:nvSpPr>
        <p:spPr>
          <a:xfrm>
            <a:off x="7625652" y="4952476"/>
            <a:ext cx="3898900" cy="1254574"/>
          </a:xfrm>
          <a:prstGeom prst="rect">
            <a:avLst/>
          </a:prstGeom>
          <a:noFill/>
          <a:ln>
            <a:noFill/>
          </a:ln>
        </p:spPr>
        <p:txBody>
          <a:bodyPr vert="horz" wrap="square" lIns="0" tIns="0" rIns="0" bIns="0" rtlCol="0" anchor="t">
            <a:spAutoFit/>
          </a:bodyPr>
          <a:lstStyle/>
          <a:p>
            <a:pPr>
              <a:lnSpc>
                <a:spcPct val="150000"/>
              </a:lnSpc>
            </a:pPr>
            <a:r>
              <a:rPr lang="zh-CN" altLang="zh-CN" sz="1400" b="1" dirty="0">
                <a:latin typeface="微软雅黑" panose="020B0503020204020204" pitchFamily="34" charset="-122"/>
                <a:ea typeface="微软雅黑" panose="020B0503020204020204" pitchFamily="34" charset="-122"/>
              </a:rPr>
              <a:t>与开发人员和项目总监督一起，监控和评估工作质量。确保项目交付的工作符合质量标准和甲方的要求。定期进行质量审查，及时发现和纠正潜在的问题，以确保项目成功</a:t>
            </a:r>
          </a:p>
        </p:txBody>
      </p:sp>
      <p:sp>
        <p:nvSpPr>
          <p:cNvPr id="35" name="标题 1"/>
          <p:cNvSpPr txBox="1"/>
          <p:nvPr/>
        </p:nvSpPr>
        <p:spPr>
          <a:xfrm>
            <a:off x="470974" y="4946202"/>
            <a:ext cx="4107462" cy="1254574"/>
          </a:xfrm>
          <a:prstGeom prst="rect">
            <a:avLst/>
          </a:prstGeom>
          <a:noFill/>
          <a:ln>
            <a:noFill/>
          </a:ln>
        </p:spPr>
        <p:txBody>
          <a:bodyPr vert="horz" wrap="square" lIns="0" tIns="0" rIns="0" bIns="0" rtlCol="0" anchor="t">
            <a:spAutoFit/>
          </a:bodyPr>
          <a:lstStyle/>
          <a:p>
            <a:pPr algn="r">
              <a:lnSpc>
                <a:spcPct val="150000"/>
              </a:lnSpc>
            </a:pPr>
            <a:r>
              <a:rPr lang="zh-CN" altLang="zh-CN" sz="1400" b="1" dirty="0">
                <a:latin typeface="微软雅黑" panose="020B0503020204020204" pitchFamily="34" charset="-122"/>
                <a:ea typeface="微软雅黑" panose="020B0503020204020204" pitchFamily="34" charset="-122"/>
              </a:rPr>
              <a:t>与项目总监督合作，共同制定项目的目标和计划。确保项目总监督对项目的愿景和要求有清晰的理解，并与其协商确定项目的范围、时间和资源等方面的决策。建立合作关系，确保项目总监督对项目的支持和参与</a:t>
            </a:r>
          </a:p>
        </p:txBody>
      </p:sp>
      <p:sp>
        <p:nvSpPr>
          <p:cNvPr id="37" name="标题 1"/>
          <p:cNvSpPr txBox="1"/>
          <p:nvPr/>
        </p:nvSpPr>
        <p:spPr>
          <a:xfrm>
            <a:off x="881236" y="430234"/>
            <a:ext cx="10324574"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4.</a:t>
            </a:r>
            <a:r>
              <a:rPr lang="zh-CN" altLang="en-US" sz="2400" b="1" kern="100" dirty="0">
                <a:latin typeface="黑体" panose="02010609060101010101" pitchFamily="49" charset="-122"/>
                <a:ea typeface="黑体" panose="02010609060101010101" pitchFamily="49" charset="-122"/>
              </a:rPr>
              <a:t>你打算如何使用甲方的两名开发人员？你打算和项目的总监督如何来共同保证项目的成功？</a:t>
            </a:r>
          </a:p>
        </p:txBody>
      </p:sp>
      <p:grpSp>
        <p:nvGrpSpPr>
          <p:cNvPr id="38" name="组合 37"/>
          <p:cNvGrpSpPr/>
          <p:nvPr/>
        </p:nvGrpSpPr>
        <p:grpSpPr>
          <a:xfrm>
            <a:off x="168161" y="408767"/>
            <a:ext cx="489178" cy="391711"/>
            <a:chOff x="168161" y="408767"/>
            <a:chExt cx="489178" cy="391711"/>
          </a:xfrm>
        </p:grpSpPr>
        <p:sp>
          <p:nvSpPr>
            <p:cNvPr id="39"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0"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2" name="组合 51">
            <a:extLst>
              <a:ext uri="{FF2B5EF4-FFF2-40B4-BE49-F238E27FC236}">
                <a16:creationId xmlns:a16="http://schemas.microsoft.com/office/drawing/2014/main" id="{148B8C39-1D25-B8EA-2C77-317473DF994D}"/>
              </a:ext>
            </a:extLst>
          </p:cNvPr>
          <p:cNvGrpSpPr/>
          <p:nvPr/>
        </p:nvGrpSpPr>
        <p:grpSpPr>
          <a:xfrm>
            <a:off x="0" y="225207"/>
            <a:ext cx="12192000" cy="5551984"/>
            <a:chOff x="0" y="1306016"/>
            <a:chExt cx="12192000" cy="5551984"/>
          </a:xfrm>
        </p:grpSpPr>
        <p:sp>
          <p:nvSpPr>
            <p:cNvPr id="2" name="矩形 1">
              <a:extLst>
                <a:ext uri="{FF2B5EF4-FFF2-40B4-BE49-F238E27FC236}">
                  <a16:creationId xmlns:a16="http://schemas.microsoft.com/office/drawing/2014/main" id="{BCA00388-DFF5-26B7-5588-A39467C3BBFC}"/>
                </a:ext>
              </a:extLst>
            </p:cNvPr>
            <p:cNvSpPr/>
            <p:nvPr/>
          </p:nvSpPr>
          <p:spPr>
            <a:xfrm>
              <a:off x="0" y="3067665"/>
              <a:ext cx="12192000" cy="379033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FFFFF"/>
                </a:solidFill>
                <a:effectLst/>
                <a:uLnTx/>
                <a:uFillTx/>
                <a:latin typeface="Arial"/>
                <a:ea typeface="Microsoft YaHei Light"/>
                <a:cs typeface="+mn-ea"/>
                <a:sym typeface="+mn-lt"/>
              </a:endParaRPr>
            </a:p>
          </p:txBody>
        </p:sp>
        <p:sp>
          <p:nvSpPr>
            <p:cNvPr id="3" name="文本占位符 2">
              <a:extLst>
                <a:ext uri="{FF2B5EF4-FFF2-40B4-BE49-F238E27FC236}">
                  <a16:creationId xmlns:a16="http://schemas.microsoft.com/office/drawing/2014/main" id="{506C6ED0-366B-BCC6-82D1-A9E347249A20}"/>
                </a:ext>
              </a:extLst>
            </p:cNvPr>
            <p:cNvSpPr txBox="1">
              <a:spLocks/>
            </p:cNvSpPr>
            <p:nvPr/>
          </p:nvSpPr>
          <p:spPr>
            <a:xfrm>
              <a:off x="1251585" y="1306016"/>
              <a:ext cx="5953839" cy="590931"/>
            </a:xfrm>
            <a:prstGeom prst="rect">
              <a:avLst/>
            </a:prstGeom>
          </p:spPr>
          <p:txBody>
            <a:bodyPr vert="horz" lIns="91440" tIns="45720" rIns="91440" bIns="45720" rtlCol="0">
              <a:spAutoFit/>
            </a:bodyPr>
            <a:lstStyle>
              <a:lvl1pPr marL="0" indent="0" algn="l" defTabSz="914400" rtl="0" eaLnBrk="1" latinLnBrk="0" hangingPunct="1">
                <a:lnSpc>
                  <a:spcPct val="90000"/>
                </a:lnSpc>
                <a:spcBef>
                  <a:spcPts val="1000"/>
                </a:spcBef>
                <a:buFont typeface="Arial" panose="020B0604020202020204" pitchFamily="34" charset="0"/>
                <a:buNone/>
                <a:defRPr sz="3600" kern="1200">
                  <a:solidFill>
                    <a:schemeClr val="tx1"/>
                  </a:solidFill>
                  <a:latin typeface="+mj-ea"/>
                  <a:ea typeface="+mj-ea"/>
                  <a:cs typeface="+mn-cs"/>
                </a:defRPr>
              </a:lvl1pPr>
              <a:lvl2pPr marL="4572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zh-CN" altLang="en-US" sz="3600" b="0" i="0" u="none" strike="noStrike" kern="1200" cap="none" spc="0" normalizeH="0" baseline="0" noProof="0" dirty="0">
                <a:ln>
                  <a:noFill/>
                </a:ln>
                <a:solidFill>
                  <a:srgbClr val="FA4848"/>
                </a:solidFill>
                <a:effectLst/>
                <a:uLnTx/>
                <a:uFillTx/>
                <a:latin typeface="等线 Light" panose="02010600030101010101" pitchFamily="2" charset="-122"/>
                <a:ea typeface="等线 Light" panose="02010600030101010101" pitchFamily="2" charset="-122"/>
                <a:cs typeface="+mn-ea"/>
                <a:sym typeface="+mn-lt"/>
              </a:endParaRPr>
            </a:p>
          </p:txBody>
        </p:sp>
        <p:cxnSp>
          <p:nvCxnSpPr>
            <p:cNvPr id="4" name="直接连接符 3">
              <a:extLst>
                <a:ext uri="{FF2B5EF4-FFF2-40B4-BE49-F238E27FC236}">
                  <a16:creationId xmlns:a16="http://schemas.microsoft.com/office/drawing/2014/main" id="{29399FA7-962D-BFEC-EC7A-1411A2740F4F}"/>
                </a:ext>
              </a:extLst>
            </p:cNvPr>
            <p:cNvCxnSpPr/>
            <p:nvPr/>
          </p:nvCxnSpPr>
          <p:spPr>
            <a:xfrm>
              <a:off x="1343025" y="3087330"/>
              <a:ext cx="9747762" cy="0"/>
            </a:xfrm>
            <a:prstGeom prst="line">
              <a:avLst/>
            </a:prstGeom>
            <a:ln w="57150"/>
          </p:spPr>
          <p:style>
            <a:lnRef idx="1">
              <a:schemeClr val="accent1"/>
            </a:lnRef>
            <a:fillRef idx="0">
              <a:schemeClr val="accent1"/>
            </a:fillRef>
            <a:effectRef idx="0">
              <a:schemeClr val="accent1"/>
            </a:effectRef>
            <a:fontRef idx="minor">
              <a:schemeClr val="tx1"/>
            </a:fontRef>
          </p:style>
        </p:cxnSp>
        <p:grpSp>
          <p:nvGrpSpPr>
            <p:cNvPr id="47" name="组合 46">
              <a:extLst>
                <a:ext uri="{FF2B5EF4-FFF2-40B4-BE49-F238E27FC236}">
                  <a16:creationId xmlns:a16="http://schemas.microsoft.com/office/drawing/2014/main" id="{A8A0425D-F796-E030-D34D-C36DB1BF1B3D}"/>
                </a:ext>
              </a:extLst>
            </p:cNvPr>
            <p:cNvGrpSpPr/>
            <p:nvPr/>
          </p:nvGrpSpPr>
          <p:grpSpPr>
            <a:xfrm>
              <a:off x="1251585" y="2988270"/>
              <a:ext cx="1527228" cy="3455675"/>
              <a:chOff x="1251585" y="2988270"/>
              <a:chExt cx="1527228" cy="3455675"/>
            </a:xfrm>
          </p:grpSpPr>
          <p:sp>
            <p:nvSpPr>
              <p:cNvPr id="6" name="椭圆 5">
                <a:extLst>
                  <a:ext uri="{FF2B5EF4-FFF2-40B4-BE49-F238E27FC236}">
                    <a16:creationId xmlns:a16="http://schemas.microsoft.com/office/drawing/2014/main" id="{C430CB0E-5120-A648-A29E-760D8FBE4A58}"/>
                  </a:ext>
                </a:extLst>
              </p:cNvPr>
              <p:cNvSpPr/>
              <p:nvPr/>
            </p:nvSpPr>
            <p:spPr>
              <a:xfrm>
                <a:off x="1917194" y="2988270"/>
                <a:ext cx="198120" cy="19812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7" name="矩形: 圆角 6">
                <a:extLst>
                  <a:ext uri="{FF2B5EF4-FFF2-40B4-BE49-F238E27FC236}">
                    <a16:creationId xmlns:a16="http://schemas.microsoft.com/office/drawing/2014/main" id="{E6612369-7133-0F4C-4C57-14A34027259D}"/>
                  </a:ext>
                </a:extLst>
              </p:cNvPr>
              <p:cNvSpPr/>
              <p:nvPr/>
            </p:nvSpPr>
            <p:spPr>
              <a:xfrm>
                <a:off x="1251585" y="3490703"/>
                <a:ext cx="1527228" cy="2953242"/>
              </a:xfrm>
              <a:prstGeom prst="roundRect">
                <a:avLst>
                  <a:gd name="adj" fmla="val 81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9" name="文本框 8">
                <a:extLst>
                  <a:ext uri="{FF2B5EF4-FFF2-40B4-BE49-F238E27FC236}">
                    <a16:creationId xmlns:a16="http://schemas.microsoft.com/office/drawing/2014/main" id="{7537CD4C-A19F-DA0F-BC44-86755DAD9682}"/>
                  </a:ext>
                </a:extLst>
              </p:cNvPr>
              <p:cNvSpPr txBox="1"/>
              <p:nvPr/>
            </p:nvSpPr>
            <p:spPr>
              <a:xfrm>
                <a:off x="1282519" y="3471037"/>
                <a:ext cx="1467469" cy="2953244"/>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zh-CN" sz="1200" b="1" dirty="0">
                    <a:latin typeface="微软雅黑" panose="020B0503020204020204" pitchFamily="34" charset="-122"/>
                    <a:ea typeface="微软雅黑" panose="020B0503020204020204" pitchFamily="34" charset="-122"/>
                  </a:rPr>
                  <a:t>项目的目标是建立一个功能丰富、独具特色的网上虚拟社区，提高公司知名度和访问量。因此，在编制项目计划时，需要考虑实现这一目标所需的关键功能和特色，并明确在虚拟社区中提供的服务和功能模块</a:t>
                </a:r>
                <a:endParaRPr kumimoji="0" lang="zh-CN" altLang="en-US" sz="1200" b="1" i="0" u="none" strike="noStrike" kern="1200" cap="none" spc="0" normalizeH="0" baseline="0" noProof="0" dirty="0">
                  <a:ln>
                    <a:noFill/>
                  </a:ln>
                  <a:effectLst/>
                  <a:uLnTx/>
                  <a:uFillTx/>
                  <a:latin typeface="等线" panose="02010600030101010101" pitchFamily="2" charset="-122"/>
                  <a:ea typeface="等线" panose="02010600030101010101" pitchFamily="2" charset="-122"/>
                  <a:cs typeface="+mn-ea"/>
                  <a:sym typeface="+mn-lt"/>
                </a:endParaRPr>
              </a:p>
            </p:txBody>
          </p:sp>
        </p:grpSp>
        <p:grpSp>
          <p:nvGrpSpPr>
            <p:cNvPr id="48" name="组合 47">
              <a:extLst>
                <a:ext uri="{FF2B5EF4-FFF2-40B4-BE49-F238E27FC236}">
                  <a16:creationId xmlns:a16="http://schemas.microsoft.com/office/drawing/2014/main" id="{ABE8FE1F-7CCA-18FF-664B-CCEB71E073D4}"/>
                </a:ext>
              </a:extLst>
            </p:cNvPr>
            <p:cNvGrpSpPr/>
            <p:nvPr/>
          </p:nvGrpSpPr>
          <p:grpSpPr>
            <a:xfrm>
              <a:off x="3296941" y="2988270"/>
              <a:ext cx="1595419" cy="3436008"/>
              <a:chOff x="3296941" y="2988270"/>
              <a:chExt cx="1595419" cy="3436008"/>
            </a:xfrm>
          </p:grpSpPr>
          <p:sp>
            <p:nvSpPr>
              <p:cNvPr id="13" name="椭圆 12">
                <a:extLst>
                  <a:ext uri="{FF2B5EF4-FFF2-40B4-BE49-F238E27FC236}">
                    <a16:creationId xmlns:a16="http://schemas.microsoft.com/office/drawing/2014/main" id="{CC72DEAE-DE84-F565-C560-1D30C2B5B9DA}"/>
                  </a:ext>
                </a:extLst>
              </p:cNvPr>
              <p:cNvSpPr/>
              <p:nvPr/>
            </p:nvSpPr>
            <p:spPr>
              <a:xfrm>
                <a:off x="3957067" y="2988270"/>
                <a:ext cx="198120" cy="19812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14" name="矩形: 圆角 13">
                <a:extLst>
                  <a:ext uri="{FF2B5EF4-FFF2-40B4-BE49-F238E27FC236}">
                    <a16:creationId xmlns:a16="http://schemas.microsoft.com/office/drawing/2014/main" id="{75D9E8E2-DDFD-EC36-41D4-44EF02561E99}"/>
                  </a:ext>
                </a:extLst>
              </p:cNvPr>
              <p:cNvSpPr/>
              <p:nvPr/>
            </p:nvSpPr>
            <p:spPr>
              <a:xfrm>
                <a:off x="3296941" y="3490703"/>
                <a:ext cx="1527229" cy="2933575"/>
              </a:xfrm>
              <a:prstGeom prst="roundRect">
                <a:avLst>
                  <a:gd name="adj" fmla="val 81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17" name="文本框 16">
                <a:extLst>
                  <a:ext uri="{FF2B5EF4-FFF2-40B4-BE49-F238E27FC236}">
                    <a16:creationId xmlns:a16="http://schemas.microsoft.com/office/drawing/2014/main" id="{83BE816E-6319-8E2F-72E8-927D28DEAAB7}"/>
                  </a:ext>
                </a:extLst>
              </p:cNvPr>
              <p:cNvSpPr txBox="1"/>
              <p:nvPr/>
            </p:nvSpPr>
            <p:spPr>
              <a:xfrm>
                <a:off x="3342099" y="3497461"/>
                <a:ext cx="1550261" cy="2229521"/>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zh-CN" sz="1200" b="1" dirty="0">
                    <a:latin typeface="微软雅黑" panose="020B0503020204020204" pitchFamily="34" charset="-122"/>
                    <a:ea typeface="微软雅黑" panose="020B0503020204020204" pitchFamily="34" charset="-122"/>
                  </a:rPr>
                  <a:t>项目的第一个重要里程碑是在</a:t>
                </a:r>
                <a:r>
                  <a:rPr lang="en-US" altLang="zh-CN" sz="1200" b="1" dirty="0">
                    <a:latin typeface="微软雅黑" panose="020B0503020204020204" pitchFamily="34" charset="-122"/>
                    <a:ea typeface="微软雅黑" panose="020B0503020204020204" pitchFamily="34" charset="-122"/>
                  </a:rPr>
                  <a:t>2004/11/20</a:t>
                </a:r>
                <a:r>
                  <a:rPr lang="zh-CN" altLang="zh-CN" sz="1200" b="1" dirty="0">
                    <a:latin typeface="微软雅黑" panose="020B0503020204020204" pitchFamily="34" charset="-122"/>
                    <a:ea typeface="微软雅黑" panose="020B0503020204020204" pitchFamily="34" charset="-122"/>
                  </a:rPr>
                  <a:t>之前将第一家</a:t>
                </a:r>
                <a:r>
                  <a:rPr lang="en-US" altLang="zh-CN" sz="1200" b="1" dirty="0">
                    <a:latin typeface="微软雅黑" panose="020B0503020204020204" pitchFamily="34" charset="-122"/>
                    <a:ea typeface="微软雅黑" panose="020B0503020204020204" pitchFamily="34" charset="-122"/>
                  </a:rPr>
                  <a:t>ICP</a:t>
                </a:r>
                <a:r>
                  <a:rPr lang="zh-CN" altLang="zh-CN" sz="1200" b="1" dirty="0">
                    <a:latin typeface="微软雅黑" panose="020B0503020204020204" pitchFamily="34" charset="-122"/>
                    <a:ea typeface="微软雅黑" panose="020B0503020204020204" pitchFamily="34" charset="-122"/>
                  </a:rPr>
                  <a:t>上线运营。这个日期是时间约束的重要因素，需要在项目计划中考虑并安排相应的活动和交付时间</a:t>
                </a:r>
                <a:endParaRPr lang="zh-CN" altLang="en-US" sz="1200" b="1" dirty="0">
                  <a:latin typeface="微软雅黑" panose="020B0503020204020204" pitchFamily="34" charset="-122"/>
                  <a:ea typeface="微软雅黑" panose="020B0503020204020204" pitchFamily="34" charset="-122"/>
                  <a:sym typeface="+mn-lt"/>
                </a:endParaRPr>
              </a:p>
            </p:txBody>
          </p:sp>
        </p:grpSp>
        <p:grpSp>
          <p:nvGrpSpPr>
            <p:cNvPr id="49" name="组合 48">
              <a:extLst>
                <a:ext uri="{FF2B5EF4-FFF2-40B4-BE49-F238E27FC236}">
                  <a16:creationId xmlns:a16="http://schemas.microsoft.com/office/drawing/2014/main" id="{CCAABD14-0A29-3911-C165-52D1CD483749}"/>
                </a:ext>
              </a:extLst>
            </p:cNvPr>
            <p:cNvGrpSpPr/>
            <p:nvPr/>
          </p:nvGrpSpPr>
          <p:grpSpPr>
            <a:xfrm>
              <a:off x="5296155" y="2988270"/>
              <a:ext cx="1586988" cy="3436008"/>
              <a:chOff x="5296155" y="2988270"/>
              <a:chExt cx="1586988" cy="3436008"/>
            </a:xfrm>
          </p:grpSpPr>
          <p:sp>
            <p:nvSpPr>
              <p:cNvPr id="20" name="椭圆 19">
                <a:extLst>
                  <a:ext uri="{FF2B5EF4-FFF2-40B4-BE49-F238E27FC236}">
                    <a16:creationId xmlns:a16="http://schemas.microsoft.com/office/drawing/2014/main" id="{705F7C24-9D1F-D6D8-72B5-08774BBC1FB5}"/>
                  </a:ext>
                </a:extLst>
              </p:cNvPr>
              <p:cNvSpPr/>
              <p:nvPr/>
            </p:nvSpPr>
            <p:spPr>
              <a:xfrm>
                <a:off x="5996940" y="2988270"/>
                <a:ext cx="198120" cy="19812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21" name="矩形: 圆角 20">
                <a:extLst>
                  <a:ext uri="{FF2B5EF4-FFF2-40B4-BE49-F238E27FC236}">
                    <a16:creationId xmlns:a16="http://schemas.microsoft.com/office/drawing/2014/main" id="{6FB93177-3842-7AC3-4DA1-54CBF6874872}"/>
                  </a:ext>
                </a:extLst>
              </p:cNvPr>
              <p:cNvSpPr/>
              <p:nvPr/>
            </p:nvSpPr>
            <p:spPr>
              <a:xfrm>
                <a:off x="5296155" y="3490704"/>
                <a:ext cx="1586988" cy="2933574"/>
              </a:xfrm>
              <a:prstGeom prst="roundRect">
                <a:avLst>
                  <a:gd name="adj" fmla="val 81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24" name="文本框 23">
                <a:extLst>
                  <a:ext uri="{FF2B5EF4-FFF2-40B4-BE49-F238E27FC236}">
                    <a16:creationId xmlns:a16="http://schemas.microsoft.com/office/drawing/2014/main" id="{0CA298DE-3E3C-FC2B-8FAC-EF2BBB8ECD6B}"/>
                  </a:ext>
                </a:extLst>
              </p:cNvPr>
              <p:cNvSpPr txBox="1"/>
              <p:nvPr/>
            </p:nvSpPr>
            <p:spPr>
              <a:xfrm>
                <a:off x="5345585" y="3511851"/>
                <a:ext cx="1467469" cy="2709653"/>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zh-CN" sz="1200" b="1" dirty="0">
                    <a:latin typeface="微软雅黑" panose="020B0503020204020204" pitchFamily="34" charset="-122"/>
                    <a:ea typeface="微软雅黑" panose="020B0503020204020204" pitchFamily="34" charset="-122"/>
                  </a:rPr>
                  <a:t>考虑到公司技术部门结构调整，需要评估可用的开发人员资源，并与甲方的两名开发人员协商合作方式和任务分配。同时，还需要考虑服务器、软件工具等其他资源，以支持项目的开发和实施</a:t>
                </a:r>
                <a:endParaRPr lang="zh-CN" altLang="en-US" sz="1200" b="1" dirty="0">
                  <a:latin typeface="微软雅黑" panose="020B0503020204020204" pitchFamily="34" charset="-122"/>
                  <a:ea typeface="微软雅黑" panose="020B0503020204020204" pitchFamily="34" charset="-122"/>
                  <a:sym typeface="+mn-lt"/>
                </a:endParaRPr>
              </a:p>
            </p:txBody>
          </p:sp>
        </p:grpSp>
        <p:grpSp>
          <p:nvGrpSpPr>
            <p:cNvPr id="50" name="组合 49">
              <a:extLst>
                <a:ext uri="{FF2B5EF4-FFF2-40B4-BE49-F238E27FC236}">
                  <a16:creationId xmlns:a16="http://schemas.microsoft.com/office/drawing/2014/main" id="{70ADAC24-A908-AD7D-39A1-18A46676A224}"/>
                </a:ext>
              </a:extLst>
            </p:cNvPr>
            <p:cNvGrpSpPr/>
            <p:nvPr/>
          </p:nvGrpSpPr>
          <p:grpSpPr>
            <a:xfrm>
              <a:off x="7342379" y="2988270"/>
              <a:ext cx="1586988" cy="3455672"/>
              <a:chOff x="7342379" y="2988270"/>
              <a:chExt cx="1586988" cy="3455672"/>
            </a:xfrm>
          </p:grpSpPr>
          <p:sp>
            <p:nvSpPr>
              <p:cNvPr id="27" name="椭圆 26">
                <a:extLst>
                  <a:ext uri="{FF2B5EF4-FFF2-40B4-BE49-F238E27FC236}">
                    <a16:creationId xmlns:a16="http://schemas.microsoft.com/office/drawing/2014/main" id="{2907DF9D-7232-AF1B-8402-6746C8C8B85C}"/>
                  </a:ext>
                </a:extLst>
              </p:cNvPr>
              <p:cNvSpPr/>
              <p:nvPr/>
            </p:nvSpPr>
            <p:spPr>
              <a:xfrm>
                <a:off x="8036813" y="2988270"/>
                <a:ext cx="198120" cy="19812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28" name="矩形: 圆角 27">
                <a:extLst>
                  <a:ext uri="{FF2B5EF4-FFF2-40B4-BE49-F238E27FC236}">
                    <a16:creationId xmlns:a16="http://schemas.microsoft.com/office/drawing/2014/main" id="{C0BBD6C7-1B64-FAF9-D4BC-384C693877F9}"/>
                  </a:ext>
                </a:extLst>
              </p:cNvPr>
              <p:cNvSpPr/>
              <p:nvPr/>
            </p:nvSpPr>
            <p:spPr>
              <a:xfrm>
                <a:off x="7342379" y="3490700"/>
                <a:ext cx="1586988" cy="2953242"/>
              </a:xfrm>
              <a:prstGeom prst="roundRect">
                <a:avLst>
                  <a:gd name="adj" fmla="val 81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31" name="文本框 30">
                <a:extLst>
                  <a:ext uri="{FF2B5EF4-FFF2-40B4-BE49-F238E27FC236}">
                    <a16:creationId xmlns:a16="http://schemas.microsoft.com/office/drawing/2014/main" id="{F7827AE8-E561-F7BC-A202-72F74218B4D5}"/>
                  </a:ext>
                </a:extLst>
              </p:cNvPr>
              <p:cNvSpPr txBox="1"/>
              <p:nvPr/>
            </p:nvSpPr>
            <p:spPr>
              <a:xfrm>
                <a:off x="7402138" y="3490700"/>
                <a:ext cx="1467469" cy="2709653"/>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zh-CN" sz="1200" b="1" dirty="0">
                    <a:latin typeface="微软雅黑" panose="020B0503020204020204" pitchFamily="34" charset="-122"/>
                    <a:ea typeface="微软雅黑" panose="020B0503020204020204" pitchFamily="34" charset="-122"/>
                  </a:rPr>
                  <a:t>项目存在多个和其他系统的接口定义的风险，以及需要特殊的信息加解密包的算法。在项目计划中，需要考虑这些技术风险，并相应地规划风险管理活动，如技术评估、原型开发和风险缓解计划</a:t>
                </a:r>
                <a:endParaRPr lang="zh-CN" altLang="en-US" sz="1200" b="1" dirty="0">
                  <a:latin typeface="微软雅黑" panose="020B0503020204020204" pitchFamily="34" charset="-122"/>
                  <a:ea typeface="微软雅黑" panose="020B0503020204020204" pitchFamily="34" charset="-122"/>
                  <a:sym typeface="+mn-lt"/>
                </a:endParaRPr>
              </a:p>
            </p:txBody>
          </p:sp>
        </p:grpSp>
        <p:grpSp>
          <p:nvGrpSpPr>
            <p:cNvPr id="51" name="组合 50">
              <a:extLst>
                <a:ext uri="{FF2B5EF4-FFF2-40B4-BE49-F238E27FC236}">
                  <a16:creationId xmlns:a16="http://schemas.microsoft.com/office/drawing/2014/main" id="{650FF09D-E61A-2CD9-1DF9-75A917A21A52}"/>
                </a:ext>
              </a:extLst>
            </p:cNvPr>
            <p:cNvGrpSpPr/>
            <p:nvPr/>
          </p:nvGrpSpPr>
          <p:grpSpPr>
            <a:xfrm>
              <a:off x="9382252" y="2988270"/>
              <a:ext cx="1586988" cy="3436008"/>
              <a:chOff x="9382252" y="2988270"/>
              <a:chExt cx="1586988" cy="3436008"/>
            </a:xfrm>
          </p:grpSpPr>
          <p:sp>
            <p:nvSpPr>
              <p:cNvPr id="34" name="椭圆 33">
                <a:extLst>
                  <a:ext uri="{FF2B5EF4-FFF2-40B4-BE49-F238E27FC236}">
                    <a16:creationId xmlns:a16="http://schemas.microsoft.com/office/drawing/2014/main" id="{9B918CBB-BF86-6472-ACDB-15FC0E6C748D}"/>
                  </a:ext>
                </a:extLst>
              </p:cNvPr>
              <p:cNvSpPr/>
              <p:nvPr/>
            </p:nvSpPr>
            <p:spPr>
              <a:xfrm>
                <a:off x="10076686" y="2988270"/>
                <a:ext cx="198120" cy="198120"/>
              </a:xfrm>
              <a:prstGeom prst="ellipse">
                <a:avLst/>
              </a:prstGeom>
              <a:solidFill>
                <a:schemeClr val="bg1"/>
              </a:solid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35" name="矩形: 圆角 34">
                <a:extLst>
                  <a:ext uri="{FF2B5EF4-FFF2-40B4-BE49-F238E27FC236}">
                    <a16:creationId xmlns:a16="http://schemas.microsoft.com/office/drawing/2014/main" id="{AD90CEF1-5F19-E2FA-4CD2-C39B82738219}"/>
                  </a:ext>
                </a:extLst>
              </p:cNvPr>
              <p:cNvSpPr/>
              <p:nvPr/>
            </p:nvSpPr>
            <p:spPr>
              <a:xfrm>
                <a:off x="9382252" y="3490700"/>
                <a:ext cx="1586988" cy="2933578"/>
              </a:xfrm>
              <a:prstGeom prst="roundRect">
                <a:avLst>
                  <a:gd name="adj" fmla="val 8114"/>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Arial"/>
                  <a:ea typeface="Microsoft YaHei Light"/>
                  <a:cs typeface="+mn-ea"/>
                  <a:sym typeface="+mn-lt"/>
                </a:endParaRPr>
              </a:p>
            </p:txBody>
          </p:sp>
          <p:sp>
            <p:nvSpPr>
              <p:cNvPr id="38" name="文本框 37">
                <a:extLst>
                  <a:ext uri="{FF2B5EF4-FFF2-40B4-BE49-F238E27FC236}">
                    <a16:creationId xmlns:a16="http://schemas.microsoft.com/office/drawing/2014/main" id="{FE52B6CC-DADE-0A29-31B9-9CEA7521C798}"/>
                  </a:ext>
                </a:extLst>
              </p:cNvPr>
              <p:cNvSpPr txBox="1"/>
              <p:nvPr/>
            </p:nvSpPr>
            <p:spPr>
              <a:xfrm>
                <a:off x="9442012" y="3506543"/>
                <a:ext cx="1467469" cy="1749390"/>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zh-CN" altLang="zh-CN" sz="1200" b="1" dirty="0">
                    <a:latin typeface="微软雅黑" panose="020B0503020204020204" pitchFamily="34" charset="-122"/>
                    <a:ea typeface="微软雅黑" panose="020B0503020204020204" pitchFamily="34" charset="-122"/>
                  </a:rPr>
                  <a:t>项目需要与甲方保持密切沟通。在项目计划中，应考虑与甲方的定期会议和报告，以确保沟通畅通，并满足甲方的需求</a:t>
                </a:r>
                <a:endParaRPr lang="zh-CN" altLang="en-US" sz="1200" b="1" dirty="0">
                  <a:latin typeface="微软雅黑" panose="020B0503020204020204" pitchFamily="34" charset="-122"/>
                  <a:ea typeface="微软雅黑" panose="020B0503020204020204" pitchFamily="34" charset="-122"/>
                  <a:sym typeface="+mn-lt"/>
                </a:endParaRPr>
              </a:p>
            </p:txBody>
          </p:sp>
        </p:grpSp>
      </p:grpSp>
      <p:sp>
        <p:nvSpPr>
          <p:cNvPr id="53" name="标题 1">
            <a:extLst>
              <a:ext uri="{FF2B5EF4-FFF2-40B4-BE49-F238E27FC236}">
                <a16:creationId xmlns:a16="http://schemas.microsoft.com/office/drawing/2014/main" id="{B9C3FDF2-DDF9-E817-67B1-CE7C8F1C866D}"/>
              </a:ext>
            </a:extLst>
          </p:cNvPr>
          <p:cNvSpPr txBox="1"/>
          <p:nvPr/>
        </p:nvSpPr>
        <p:spPr>
          <a:xfrm>
            <a:off x="660400" y="416133"/>
            <a:ext cx="10858500"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5.</a:t>
            </a:r>
            <a:r>
              <a:rPr lang="zh-CN" altLang="zh-CN" sz="2400" b="1" kern="100" dirty="0">
                <a:latin typeface="黑体" panose="02010609060101010101" pitchFamily="49" charset="-122"/>
                <a:ea typeface="黑体" panose="02010609060101010101" pitchFamily="49" charset="-122"/>
              </a:rPr>
              <a:t>你在编制项目计划时，应该考虑</a:t>
            </a:r>
            <a:r>
              <a:rPr lang="zh-CN" altLang="en-US" sz="2400" b="1" kern="100" dirty="0">
                <a:latin typeface="黑体" panose="02010609060101010101" pitchFamily="49" charset="-122"/>
                <a:ea typeface="黑体" panose="02010609060101010101" pitchFamily="49" charset="-122"/>
              </a:rPr>
              <a:t>哪</a:t>
            </a:r>
            <a:r>
              <a:rPr lang="zh-CN" altLang="zh-CN" sz="2400" b="1" kern="100" dirty="0">
                <a:latin typeface="黑体" panose="02010609060101010101" pitchFamily="49" charset="-122"/>
                <a:ea typeface="黑体" panose="02010609060101010101" pitchFamily="49" charset="-122"/>
              </a:rPr>
              <a:t>些情况？</a:t>
            </a:r>
            <a:endParaRPr lang="zh-CN" altLang="en-US" sz="2400" b="1" kern="100" dirty="0">
              <a:latin typeface="黑体" panose="02010609060101010101" pitchFamily="49" charset="-122"/>
              <a:ea typeface="黑体" panose="02010609060101010101" pitchFamily="49" charset="-122"/>
            </a:endParaRPr>
          </a:p>
        </p:txBody>
      </p:sp>
      <p:sp>
        <p:nvSpPr>
          <p:cNvPr id="54" name="标题 1">
            <a:extLst>
              <a:ext uri="{FF2B5EF4-FFF2-40B4-BE49-F238E27FC236}">
                <a16:creationId xmlns:a16="http://schemas.microsoft.com/office/drawing/2014/main" id="{EF0C43BC-F4A8-FB8E-F3E9-C6E1F8AC325F}"/>
              </a:ext>
            </a:extLst>
          </p:cNvPr>
          <p:cNvSpPr txBox="1"/>
          <p:nvPr/>
        </p:nvSpPr>
        <p:spPr>
          <a:xfrm rot="16200000">
            <a:off x="11373004" y="574792"/>
            <a:ext cx="174792" cy="150682"/>
          </a:xfrm>
          <a:prstGeom prs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cxnSp>
        <p:nvCxnSpPr>
          <p:cNvPr id="55" name="标题 1">
            <a:extLst>
              <a:ext uri="{FF2B5EF4-FFF2-40B4-BE49-F238E27FC236}">
                <a16:creationId xmlns:a16="http://schemas.microsoft.com/office/drawing/2014/main" id="{4FCFC244-02F0-4293-BE30-381CCC6260C0}"/>
              </a:ext>
            </a:extLst>
          </p:cNvPr>
          <p:cNvCxnSpPr/>
          <p:nvPr/>
        </p:nvCxnSpPr>
        <p:spPr>
          <a:xfrm>
            <a:off x="516000" y="956172"/>
            <a:ext cx="11160000" cy="0"/>
          </a:xfrm>
          <a:prstGeom prst="line">
            <a:avLst/>
          </a:prstGeom>
          <a:noFill/>
          <a:ln w="9525" cap="sq">
            <a:solidFill>
              <a:schemeClr val="accent1"/>
            </a:solidFill>
            <a:miter/>
          </a:ln>
        </p:spPr>
      </p:cxnSp>
      <p:sp>
        <p:nvSpPr>
          <p:cNvPr id="56" name="标题 1">
            <a:extLst>
              <a:ext uri="{FF2B5EF4-FFF2-40B4-BE49-F238E27FC236}">
                <a16:creationId xmlns:a16="http://schemas.microsoft.com/office/drawing/2014/main" id="{2E0BC79E-86DA-006F-76F9-48489FB0D374}"/>
              </a:ext>
            </a:extLst>
          </p:cNvPr>
          <p:cNvSpPr txBox="1"/>
          <p:nvPr/>
        </p:nvSpPr>
        <p:spPr>
          <a:xfrm rot="16200000">
            <a:off x="11137405" y="574792"/>
            <a:ext cx="174792" cy="150682"/>
          </a:xfrm>
          <a:prstGeom prst="triangl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grpSp>
        <p:nvGrpSpPr>
          <p:cNvPr id="57" name="组合 56">
            <a:extLst>
              <a:ext uri="{FF2B5EF4-FFF2-40B4-BE49-F238E27FC236}">
                <a16:creationId xmlns:a16="http://schemas.microsoft.com/office/drawing/2014/main" id="{6D05A50F-B796-F95F-D467-884EDA718B27}"/>
              </a:ext>
            </a:extLst>
          </p:cNvPr>
          <p:cNvGrpSpPr/>
          <p:nvPr/>
        </p:nvGrpSpPr>
        <p:grpSpPr>
          <a:xfrm>
            <a:off x="86305" y="454277"/>
            <a:ext cx="489178" cy="391711"/>
            <a:chOff x="168161" y="408767"/>
            <a:chExt cx="489178" cy="391711"/>
          </a:xfrm>
        </p:grpSpPr>
        <p:sp>
          <p:nvSpPr>
            <p:cNvPr id="58" name="标题 1">
              <a:extLst>
                <a:ext uri="{FF2B5EF4-FFF2-40B4-BE49-F238E27FC236}">
                  <a16:creationId xmlns:a16="http://schemas.microsoft.com/office/drawing/2014/main" id="{2207315D-DBD4-874A-7415-9A1B4159B3E4}"/>
                </a:ext>
              </a:extLst>
            </p:cNvPr>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59" name="标题 1">
              <a:extLst>
                <a:ext uri="{FF2B5EF4-FFF2-40B4-BE49-F238E27FC236}">
                  <a16:creationId xmlns:a16="http://schemas.microsoft.com/office/drawing/2014/main" id="{DB04DC4D-4AB0-BA02-FB33-8AAB19973EC5}"/>
                </a:ext>
              </a:extLst>
            </p:cNvPr>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Tree>
    <p:extLst>
      <p:ext uri="{BB962C8B-B14F-4D97-AF65-F5344CB8AC3E}">
        <p14:creationId xmlns:p14="http://schemas.microsoft.com/office/powerpoint/2010/main" val="197094018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a:off x="8549235" y="2505003"/>
            <a:ext cx="2969330" cy="2969329"/>
          </a:xfrm>
          <a:prstGeom prst="ellipse">
            <a:avLst/>
          </a:prstGeom>
          <a:solidFill>
            <a:schemeClr val="accent1"/>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3" name="标题 1"/>
          <p:cNvSpPr txBox="1"/>
          <p:nvPr/>
        </p:nvSpPr>
        <p:spPr>
          <a:xfrm>
            <a:off x="7944592" y="676115"/>
            <a:ext cx="1807418" cy="1807418"/>
          </a:xfrm>
          <a:prstGeom prst="ellipse">
            <a:avLst/>
          </a:prstGeom>
          <a:solidFill>
            <a:schemeClr val="accent1"/>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4" name="标题 1"/>
          <p:cNvSpPr txBox="1"/>
          <p:nvPr/>
        </p:nvSpPr>
        <p:spPr>
          <a:xfrm>
            <a:off x="7301171" y="4587317"/>
            <a:ext cx="1277181" cy="1277180"/>
          </a:xfrm>
          <a:prstGeom prst="ellipse">
            <a:avLst/>
          </a:prstGeom>
          <a:solidFill>
            <a:schemeClr val="accent1"/>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5" name="标题 1"/>
          <p:cNvSpPr txBox="1"/>
          <p:nvPr/>
        </p:nvSpPr>
        <p:spPr>
          <a:xfrm>
            <a:off x="7424018" y="2265571"/>
            <a:ext cx="816105" cy="816104"/>
          </a:xfrm>
          <a:prstGeom prst="ellipse">
            <a:avLst/>
          </a:prstGeom>
          <a:solidFill>
            <a:schemeClr val="accent1"/>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6" name="标题 1"/>
          <p:cNvSpPr txBox="1"/>
          <p:nvPr/>
        </p:nvSpPr>
        <p:spPr>
          <a:xfrm>
            <a:off x="10607749" y="5739778"/>
            <a:ext cx="617842" cy="617842"/>
          </a:xfrm>
          <a:prstGeom prst="ellipse">
            <a:avLst/>
          </a:prstGeom>
          <a:solidFill>
            <a:schemeClr val="accent1"/>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7" name="标题 1"/>
          <p:cNvSpPr txBox="1"/>
          <p:nvPr/>
        </p:nvSpPr>
        <p:spPr>
          <a:xfrm>
            <a:off x="6815398" y="4487957"/>
            <a:ext cx="355029" cy="355028"/>
          </a:xfrm>
          <a:prstGeom prst="ellipse">
            <a:avLst/>
          </a:prstGeom>
          <a:solidFill>
            <a:schemeClr val="accent2"/>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8" name="标题 1"/>
          <p:cNvSpPr txBox="1"/>
          <p:nvPr/>
        </p:nvSpPr>
        <p:spPr>
          <a:xfrm>
            <a:off x="10965083" y="2274792"/>
            <a:ext cx="355029" cy="355028"/>
          </a:xfrm>
          <a:prstGeom prst="ellipse">
            <a:avLst/>
          </a:prstGeom>
          <a:solidFill>
            <a:schemeClr val="accent2"/>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9" name="标题 1"/>
          <p:cNvSpPr txBox="1"/>
          <p:nvPr/>
        </p:nvSpPr>
        <p:spPr>
          <a:xfrm>
            <a:off x="11066520" y="5410109"/>
            <a:ext cx="318143" cy="318142"/>
          </a:xfrm>
          <a:prstGeom prst="ellipse">
            <a:avLst/>
          </a:prstGeom>
          <a:solidFill>
            <a:schemeClr val="accent2"/>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20" name="标题 1"/>
          <p:cNvSpPr txBox="1"/>
          <p:nvPr/>
        </p:nvSpPr>
        <p:spPr>
          <a:xfrm>
            <a:off x="7687929" y="2514914"/>
            <a:ext cx="288283" cy="312279"/>
          </a:xfrm>
          <a:custGeom>
            <a:avLst/>
            <a:gdLst>
              <a:gd name="connsiteX0" fmla="*/ 712625 w 1425436"/>
              <a:gd name="connsiteY0" fmla="*/ 111621 h 1544091"/>
              <a:gd name="connsiteX1" fmla="*/ 902567 w 1425436"/>
              <a:gd name="connsiteY1" fmla="*/ 190314 h 1544091"/>
              <a:gd name="connsiteX2" fmla="*/ 981260 w 1425436"/>
              <a:gd name="connsiteY2" fmla="*/ 380256 h 1544091"/>
              <a:gd name="connsiteX3" fmla="*/ 902567 w 1425436"/>
              <a:gd name="connsiteY3" fmla="*/ 570198 h 1544091"/>
              <a:gd name="connsiteX4" fmla="*/ 712625 w 1425436"/>
              <a:gd name="connsiteY4" fmla="*/ 648891 h 1544091"/>
              <a:gd name="connsiteX5" fmla="*/ 522684 w 1425436"/>
              <a:gd name="connsiteY5" fmla="*/ 570198 h 1544091"/>
              <a:gd name="connsiteX6" fmla="*/ 444177 w 1425436"/>
              <a:gd name="connsiteY6" fmla="*/ 380070 h 1544091"/>
              <a:gd name="connsiteX7" fmla="*/ 522870 w 1425436"/>
              <a:gd name="connsiteY7" fmla="*/ 190128 h 1544091"/>
              <a:gd name="connsiteX8" fmla="*/ 712625 w 1425436"/>
              <a:gd name="connsiteY8" fmla="*/ 111621 h 1544091"/>
              <a:gd name="connsiteX9" fmla="*/ 712625 w 1425436"/>
              <a:gd name="connsiteY9" fmla="*/ 0 h 1544091"/>
              <a:gd name="connsiteX10" fmla="*/ 332556 w 1425436"/>
              <a:gd name="connsiteY10" fmla="*/ 380070 h 1544091"/>
              <a:gd name="connsiteX11" fmla="*/ 712625 w 1425436"/>
              <a:gd name="connsiteY11" fmla="*/ 760140 h 1544091"/>
              <a:gd name="connsiteX12" fmla="*/ 1092695 w 1425436"/>
              <a:gd name="connsiteY12" fmla="*/ 380070 h 1544091"/>
              <a:gd name="connsiteX13" fmla="*/ 712625 w 1425436"/>
              <a:gd name="connsiteY13" fmla="*/ 0 h 1544091"/>
              <a:gd name="connsiteX14" fmla="*/ 712625 w 1425436"/>
              <a:gd name="connsiteY14" fmla="*/ 943012 h 1544091"/>
              <a:gd name="connsiteX15" fmla="*/ 978842 w 1425436"/>
              <a:gd name="connsiteY15" fmla="*/ 976685 h 1544091"/>
              <a:gd name="connsiteX16" fmla="*/ 1146087 w 1425436"/>
              <a:gd name="connsiteY16" fmla="*/ 1059470 h 1544091"/>
              <a:gd name="connsiteX17" fmla="*/ 1248593 w 1425436"/>
              <a:gd name="connsiteY17" fmla="*/ 1174440 h 1544091"/>
              <a:gd name="connsiteX18" fmla="*/ 1310356 w 1425436"/>
              <a:gd name="connsiteY18" fmla="*/ 1316385 h 1544091"/>
              <a:gd name="connsiteX19" fmla="*/ 1296590 w 1425436"/>
              <a:gd name="connsiteY19" fmla="*/ 1390241 h 1544091"/>
              <a:gd name="connsiteX20" fmla="*/ 1208595 w 1425436"/>
              <a:gd name="connsiteY20" fmla="*/ 1432285 h 1544091"/>
              <a:gd name="connsiteX21" fmla="*/ 216842 w 1425436"/>
              <a:gd name="connsiteY21" fmla="*/ 1432285 h 1544091"/>
              <a:gd name="connsiteX22" fmla="*/ 128847 w 1425436"/>
              <a:gd name="connsiteY22" fmla="*/ 1390241 h 1544091"/>
              <a:gd name="connsiteX23" fmla="*/ 115081 w 1425436"/>
              <a:gd name="connsiteY23" fmla="*/ 1316385 h 1544091"/>
              <a:gd name="connsiteX24" fmla="*/ 176844 w 1425436"/>
              <a:gd name="connsiteY24" fmla="*/ 1174440 h 1544091"/>
              <a:gd name="connsiteX25" fmla="*/ 279350 w 1425436"/>
              <a:gd name="connsiteY25" fmla="*/ 1059470 h 1544091"/>
              <a:gd name="connsiteX26" fmla="*/ 446595 w 1425436"/>
              <a:gd name="connsiteY26" fmla="*/ 976685 h 1544091"/>
              <a:gd name="connsiteX27" fmla="*/ 712625 w 1425436"/>
              <a:gd name="connsiteY27" fmla="*/ 943012 h 1544091"/>
              <a:gd name="connsiteX28" fmla="*/ 712625 w 1425436"/>
              <a:gd name="connsiteY28" fmla="*/ 831391 h 1544091"/>
              <a:gd name="connsiteX29" fmla="*/ 8296 w 1425436"/>
              <a:gd name="connsiteY29" fmla="*/ 1284387 h 1544091"/>
              <a:gd name="connsiteX30" fmla="*/ 216842 w 1425436"/>
              <a:gd name="connsiteY30" fmla="*/ 1544092 h 1544091"/>
              <a:gd name="connsiteX31" fmla="*/ 1208595 w 1425436"/>
              <a:gd name="connsiteY31" fmla="*/ 1544092 h 1544091"/>
              <a:gd name="connsiteX32" fmla="*/ 1417141 w 1425436"/>
              <a:gd name="connsiteY32" fmla="*/ 1284387 h 1544091"/>
              <a:gd name="connsiteX33" fmla="*/ 712625 w 1425436"/>
              <a:gd name="connsiteY33" fmla="*/ 831391 h 1544091"/>
            </a:gdLst>
            <a:ahLst/>
            <a:cxnLst/>
            <a:rect l="l" t="t" r="r" b="b"/>
            <a:pathLst>
              <a:path w="1425436" h="1544091">
                <a:moveTo>
                  <a:pt x="712625" y="111621"/>
                </a:moveTo>
                <a:cubicBezTo>
                  <a:pt x="784435" y="111621"/>
                  <a:pt x="851780" y="139526"/>
                  <a:pt x="902567" y="190314"/>
                </a:cubicBezTo>
                <a:cubicBezTo>
                  <a:pt x="953355" y="241102"/>
                  <a:pt x="981260" y="308446"/>
                  <a:pt x="981260" y="380256"/>
                </a:cubicBezTo>
                <a:cubicBezTo>
                  <a:pt x="981260" y="452065"/>
                  <a:pt x="953355" y="519410"/>
                  <a:pt x="902567" y="570198"/>
                </a:cubicBezTo>
                <a:cubicBezTo>
                  <a:pt x="851780" y="620985"/>
                  <a:pt x="784435" y="648891"/>
                  <a:pt x="712625" y="648891"/>
                </a:cubicBezTo>
                <a:cubicBezTo>
                  <a:pt x="640816" y="648891"/>
                  <a:pt x="573471" y="620985"/>
                  <a:pt x="522684" y="570198"/>
                </a:cubicBezTo>
                <a:cubicBezTo>
                  <a:pt x="472082" y="519224"/>
                  <a:pt x="444177" y="451693"/>
                  <a:pt x="444177" y="380070"/>
                </a:cubicBezTo>
                <a:cubicBezTo>
                  <a:pt x="444177" y="308446"/>
                  <a:pt x="472082" y="240916"/>
                  <a:pt x="522870" y="190128"/>
                </a:cubicBezTo>
                <a:cubicBezTo>
                  <a:pt x="573471" y="139526"/>
                  <a:pt x="641002" y="111621"/>
                  <a:pt x="712625" y="111621"/>
                </a:cubicBezTo>
                <a:moveTo>
                  <a:pt x="712625" y="0"/>
                </a:moveTo>
                <a:cubicBezTo>
                  <a:pt x="502778" y="0"/>
                  <a:pt x="332556" y="170036"/>
                  <a:pt x="332556" y="380070"/>
                </a:cubicBezTo>
                <a:cubicBezTo>
                  <a:pt x="332556" y="589917"/>
                  <a:pt x="502778" y="760140"/>
                  <a:pt x="712625" y="760140"/>
                </a:cubicBezTo>
                <a:cubicBezTo>
                  <a:pt x="922473" y="760140"/>
                  <a:pt x="1092695" y="589917"/>
                  <a:pt x="1092695" y="380070"/>
                </a:cubicBezTo>
                <a:cubicBezTo>
                  <a:pt x="1092881" y="170036"/>
                  <a:pt x="922659" y="0"/>
                  <a:pt x="712625" y="0"/>
                </a:cubicBezTo>
                <a:close/>
                <a:moveTo>
                  <a:pt x="712625" y="943012"/>
                </a:moveTo>
                <a:cubicBezTo>
                  <a:pt x="813643" y="943012"/>
                  <a:pt x="903126" y="954360"/>
                  <a:pt x="978842" y="976685"/>
                </a:cubicBezTo>
                <a:cubicBezTo>
                  <a:pt x="1043582" y="995846"/>
                  <a:pt x="1099951" y="1023752"/>
                  <a:pt x="1146087" y="1059470"/>
                </a:cubicBezTo>
                <a:cubicBezTo>
                  <a:pt x="1186829" y="1091096"/>
                  <a:pt x="1220315" y="1128675"/>
                  <a:pt x="1248593" y="1174440"/>
                </a:cubicBezTo>
                <a:cubicBezTo>
                  <a:pt x="1273708" y="1215368"/>
                  <a:pt x="1293985" y="1261877"/>
                  <a:pt x="1310356" y="1316385"/>
                </a:cubicBezTo>
                <a:cubicBezTo>
                  <a:pt x="1320774" y="1350801"/>
                  <a:pt x="1306264" y="1377404"/>
                  <a:pt x="1296590" y="1390241"/>
                </a:cubicBezTo>
                <a:cubicBezTo>
                  <a:pt x="1276684" y="1417030"/>
                  <a:pt x="1244686" y="1432285"/>
                  <a:pt x="1208595" y="1432285"/>
                </a:cubicBezTo>
                <a:lnTo>
                  <a:pt x="216842" y="1432285"/>
                </a:lnTo>
                <a:cubicBezTo>
                  <a:pt x="180937" y="1432285"/>
                  <a:pt x="148753" y="1417030"/>
                  <a:pt x="128847" y="1390241"/>
                </a:cubicBezTo>
                <a:cubicBezTo>
                  <a:pt x="119359" y="1377404"/>
                  <a:pt x="104849" y="1350801"/>
                  <a:pt x="115081" y="1316385"/>
                </a:cubicBezTo>
                <a:cubicBezTo>
                  <a:pt x="131452" y="1261877"/>
                  <a:pt x="151543" y="1215368"/>
                  <a:pt x="176844" y="1174440"/>
                </a:cubicBezTo>
                <a:cubicBezTo>
                  <a:pt x="204936" y="1128675"/>
                  <a:pt x="238422" y="1090910"/>
                  <a:pt x="279350" y="1059470"/>
                </a:cubicBezTo>
                <a:cubicBezTo>
                  <a:pt x="325486" y="1023752"/>
                  <a:pt x="381855" y="995846"/>
                  <a:pt x="446595" y="976685"/>
                </a:cubicBezTo>
                <a:cubicBezTo>
                  <a:pt x="522125" y="954360"/>
                  <a:pt x="611794" y="943012"/>
                  <a:pt x="712625" y="943012"/>
                </a:cubicBezTo>
                <a:moveTo>
                  <a:pt x="712625" y="831391"/>
                </a:moveTo>
                <a:cubicBezTo>
                  <a:pt x="244561" y="831391"/>
                  <a:pt x="77501" y="1053331"/>
                  <a:pt x="8296" y="1284387"/>
                </a:cubicBezTo>
                <a:cubicBezTo>
                  <a:pt x="-30771" y="1414611"/>
                  <a:pt x="73037" y="1544092"/>
                  <a:pt x="216842" y="1544092"/>
                </a:cubicBezTo>
                <a:lnTo>
                  <a:pt x="1208595" y="1544092"/>
                </a:lnTo>
                <a:cubicBezTo>
                  <a:pt x="1352400" y="1544092"/>
                  <a:pt x="1456208" y="1414611"/>
                  <a:pt x="1417141" y="1284387"/>
                </a:cubicBezTo>
                <a:cubicBezTo>
                  <a:pt x="1347750" y="1053331"/>
                  <a:pt x="1180690" y="831391"/>
                  <a:pt x="712625" y="83139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1" name="标题 1"/>
          <p:cNvSpPr txBox="1"/>
          <p:nvPr/>
        </p:nvSpPr>
        <p:spPr>
          <a:xfrm>
            <a:off x="10803054" y="5935083"/>
            <a:ext cx="227232" cy="227232"/>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pic>
        <p:nvPicPr>
          <p:cNvPr id="22" name="图片 21"/>
          <p:cNvPicPr>
            <a:picLocks noChangeAspect="1"/>
          </p:cNvPicPr>
          <p:nvPr/>
        </p:nvPicPr>
        <p:blipFill>
          <a:blip r:embed="rId2">
            <a:alphaModFix/>
          </a:blip>
          <a:srcRect/>
          <a:stretch>
            <a:fillRect/>
          </a:stretch>
        </p:blipFill>
        <p:spPr>
          <a:xfrm>
            <a:off x="8548900" y="2504667"/>
            <a:ext cx="2970000" cy="2970000"/>
          </a:xfrm>
          <a:prstGeom prst="rect">
            <a:avLst/>
          </a:prstGeom>
        </p:spPr>
      </p:pic>
      <p:pic>
        <p:nvPicPr>
          <p:cNvPr id="23" name="图片 22"/>
          <p:cNvPicPr>
            <a:picLocks noChangeAspect="1"/>
          </p:cNvPicPr>
          <p:nvPr/>
        </p:nvPicPr>
        <p:blipFill>
          <a:blip r:embed="rId3">
            <a:alphaModFix/>
          </a:blip>
          <a:srcRect/>
          <a:stretch>
            <a:fillRect/>
          </a:stretch>
        </p:blipFill>
        <p:spPr>
          <a:xfrm>
            <a:off x="7946501" y="678024"/>
            <a:ext cx="1803600" cy="1803600"/>
          </a:xfrm>
          <a:prstGeom prst="rect">
            <a:avLst/>
          </a:prstGeom>
        </p:spPr>
      </p:pic>
      <p:pic>
        <p:nvPicPr>
          <p:cNvPr id="24" name="图片 23"/>
          <p:cNvPicPr>
            <a:picLocks noChangeAspect="1"/>
          </p:cNvPicPr>
          <p:nvPr/>
        </p:nvPicPr>
        <p:blipFill>
          <a:blip r:embed="rId4">
            <a:alphaModFix/>
          </a:blip>
          <a:srcRect/>
          <a:stretch>
            <a:fillRect/>
          </a:stretch>
        </p:blipFill>
        <p:spPr>
          <a:xfrm>
            <a:off x="7300761" y="4586907"/>
            <a:ext cx="1278000" cy="1278000"/>
          </a:xfrm>
          <a:prstGeom prst="rect">
            <a:avLst/>
          </a:prstGeom>
        </p:spPr>
      </p:pic>
      <p:sp>
        <p:nvSpPr>
          <p:cNvPr id="25" name="标题 1"/>
          <p:cNvSpPr txBox="1"/>
          <p:nvPr/>
        </p:nvSpPr>
        <p:spPr>
          <a:xfrm>
            <a:off x="622111" y="1482773"/>
            <a:ext cx="5369037" cy="1000760"/>
          </a:xfrm>
          <a:prstGeom prst="rect">
            <a:avLst/>
          </a:prstGeom>
          <a:noFill/>
          <a:ln>
            <a:noFill/>
          </a:ln>
        </p:spPr>
        <p:txBody>
          <a:bodyPr vert="horz" wrap="square" lIns="0" tIns="0" rIns="0" bIns="0" rtlCol="0" anchor="t"/>
          <a:lstStyle/>
          <a:p>
            <a:pPr algn="l"/>
            <a:r>
              <a:rPr lang="zh-CN" altLang="zh-CN" sz="1600" b="1" dirty="0">
                <a:latin typeface="微软雅黑" panose="020B0503020204020204" pitchFamily="34" charset="-122"/>
                <a:ea typeface="微软雅黑" panose="020B0503020204020204" pitchFamily="34" charset="-122"/>
              </a:rPr>
              <a:t>当甲方需求变更时，需要发起变更请求、提交变更申请报告。对于较小的范围的改变，需要项目经理查阅和签字批准并内部存档，然后提交双方（即上海电信通信事业部和</a:t>
            </a:r>
            <a:r>
              <a:rPr lang="en-US" altLang="zh-CN" sz="1600" b="1" dirty="0">
                <a:latin typeface="微软雅黑" panose="020B0503020204020204" pitchFamily="34" charset="-122"/>
                <a:ea typeface="微软雅黑" panose="020B0503020204020204" pitchFamily="34" charset="-122"/>
              </a:rPr>
              <a:t>XX</a:t>
            </a:r>
            <a:r>
              <a:rPr lang="zh-CN" altLang="zh-CN" sz="1600" b="1" dirty="0">
                <a:latin typeface="微软雅黑" panose="020B0503020204020204" pitchFamily="34" charset="-122"/>
                <a:ea typeface="微软雅黑" panose="020B0503020204020204" pitchFamily="34" charset="-122"/>
              </a:rPr>
              <a:t>电子商务公司）项目协调小组；若涉及整个项目进度或费用成本调整较大的改变，必须交由双方项目领导小组批准通过</a:t>
            </a:r>
            <a:endParaRPr kumimoji="1" lang="zh-CN" altLang="en-US" sz="1600" b="1" dirty="0"/>
          </a:p>
        </p:txBody>
      </p:sp>
      <p:sp>
        <p:nvSpPr>
          <p:cNvPr id="26" name="标题 1"/>
          <p:cNvSpPr txBox="1"/>
          <p:nvPr/>
        </p:nvSpPr>
        <p:spPr>
          <a:xfrm>
            <a:off x="662136" y="1083176"/>
            <a:ext cx="5181600" cy="317500"/>
          </a:xfrm>
          <a:prstGeom prst="rect">
            <a:avLst/>
          </a:prstGeom>
          <a:noFill/>
          <a:ln>
            <a:noFill/>
          </a:ln>
        </p:spPr>
        <p:txBody>
          <a:bodyPr vert="horz" wrap="square" lIns="0" tIns="0" rIns="0" bIns="0" rtlCol="0" anchor="b"/>
          <a:lstStyle/>
          <a:p>
            <a:r>
              <a:rPr kumimoji="1" lang="zh-CN" altLang="zh-CN" dirty="0">
                <a:ln w="12700">
                  <a:noFill/>
                </a:ln>
                <a:solidFill>
                  <a:schemeClr val="accent1"/>
                </a:solidFill>
                <a:latin typeface="Source Han Sans CN Bold"/>
                <a:ea typeface="Source Han Sans CN Bold"/>
              </a:rPr>
              <a:t>进行批准程序</a:t>
            </a:r>
            <a:r>
              <a:rPr kumimoji="1" lang="zh-CN" altLang="en-US" dirty="0">
                <a:ln w="12700">
                  <a:noFill/>
                </a:ln>
                <a:solidFill>
                  <a:schemeClr val="accent1"/>
                </a:solidFill>
                <a:latin typeface="Source Han Sans CN Bold"/>
                <a:ea typeface="Source Han Sans CN Bold"/>
              </a:rPr>
              <a:t>：</a:t>
            </a:r>
          </a:p>
        </p:txBody>
      </p:sp>
      <p:sp>
        <p:nvSpPr>
          <p:cNvPr id="27" name="标题 1"/>
          <p:cNvSpPr txBox="1"/>
          <p:nvPr/>
        </p:nvSpPr>
        <p:spPr>
          <a:xfrm>
            <a:off x="622111" y="5410109"/>
            <a:ext cx="5181600" cy="1000760"/>
          </a:xfrm>
          <a:prstGeom prst="rect">
            <a:avLst/>
          </a:prstGeom>
          <a:noFill/>
          <a:ln>
            <a:noFill/>
          </a:ln>
        </p:spPr>
        <p:txBody>
          <a:bodyPr vert="horz" wrap="square" lIns="0" tIns="0" rIns="0" bIns="0" rtlCol="0" anchor="t"/>
          <a:lstStyle/>
          <a:p>
            <a:pPr algn="l"/>
            <a:r>
              <a:rPr lang="zh-CN" altLang="zh-CN" sz="1600" b="1" dirty="0">
                <a:latin typeface="微软雅黑" panose="020B0503020204020204" pitchFamily="34" charset="-122"/>
                <a:ea typeface="微软雅黑" panose="020B0503020204020204" pitchFamily="34" charset="-122"/>
              </a:rPr>
              <a:t>在范围变更确定后必须落实变更的内容：范围变更、需求变更申请报告签字后，开始正式执行；调整相应的实施计划；任务完成进度报告应当定期提交项目双方检查，完成后应当由双方项目经理签字</a:t>
            </a:r>
            <a:endParaRPr lang="zh-CN" altLang="en-US" sz="1600" b="1" dirty="0">
              <a:latin typeface="微软雅黑" panose="020B0503020204020204" pitchFamily="34" charset="-122"/>
              <a:ea typeface="微软雅黑" panose="020B0503020204020204" pitchFamily="34" charset="-122"/>
            </a:endParaRPr>
          </a:p>
        </p:txBody>
      </p:sp>
      <p:sp>
        <p:nvSpPr>
          <p:cNvPr id="28" name="标题 1"/>
          <p:cNvSpPr txBox="1"/>
          <p:nvPr/>
        </p:nvSpPr>
        <p:spPr>
          <a:xfrm>
            <a:off x="622111" y="5069037"/>
            <a:ext cx="5181600" cy="317500"/>
          </a:xfrm>
          <a:prstGeom prst="rect">
            <a:avLst/>
          </a:prstGeom>
          <a:noFill/>
          <a:ln>
            <a:noFill/>
          </a:ln>
        </p:spPr>
        <p:txBody>
          <a:bodyPr vert="horz" wrap="square" lIns="0" tIns="0" rIns="0" bIns="0" rtlCol="0" anchor="b"/>
          <a:lstStyle/>
          <a:p>
            <a:pPr algn="l"/>
            <a:r>
              <a:rPr kumimoji="1" lang="zh-CN" altLang="zh-CN" dirty="0">
                <a:ln w="12700">
                  <a:noFill/>
                </a:ln>
                <a:solidFill>
                  <a:schemeClr val="accent1"/>
                </a:solidFill>
                <a:latin typeface="Source Han Sans CN Bold"/>
                <a:ea typeface="Source Han Sans CN Bold"/>
              </a:rPr>
              <a:t>执行范围变更跟踪：</a:t>
            </a:r>
            <a:endParaRPr kumimoji="1" lang="zh-CN" altLang="en-US" dirty="0">
              <a:ln w="12700">
                <a:noFill/>
              </a:ln>
              <a:solidFill>
                <a:schemeClr val="accent1"/>
              </a:solidFill>
              <a:latin typeface="Source Han Sans CN Bold"/>
              <a:ea typeface="Source Han Sans CN Bold"/>
            </a:endParaRPr>
          </a:p>
        </p:txBody>
      </p:sp>
      <p:sp>
        <p:nvSpPr>
          <p:cNvPr id="29" name="标题 1"/>
          <p:cNvSpPr txBox="1"/>
          <p:nvPr/>
        </p:nvSpPr>
        <p:spPr>
          <a:xfrm>
            <a:off x="622111" y="3429000"/>
            <a:ext cx="5450418" cy="1000760"/>
          </a:xfrm>
          <a:prstGeom prst="rect">
            <a:avLst/>
          </a:prstGeom>
          <a:noFill/>
          <a:ln>
            <a:noFill/>
          </a:ln>
        </p:spPr>
        <p:txBody>
          <a:bodyPr vert="horz" wrap="square" lIns="0" tIns="0" rIns="0" bIns="0" rtlCol="0" anchor="t"/>
          <a:lstStyle/>
          <a:p>
            <a:pPr algn="l"/>
            <a:r>
              <a:rPr lang="zh-CN" altLang="zh-CN" sz="1600" b="1" dirty="0">
                <a:latin typeface="微软雅黑" panose="020B0503020204020204" pitchFamily="34" charset="-122"/>
                <a:ea typeface="微软雅黑" panose="020B0503020204020204" pitchFamily="34" charset="-122"/>
              </a:rPr>
              <a:t>记录变更日志；分析需求变更对工作和产品的影响；估计变更请求所需的工作量，重新估计交付成果的进度；估计增加或减少的成本；得出评审结果。若评审通过，则更改相应的工作产品，使其与变更的需求保持一致；若评审未通过，将需求变更请求表及相应文档存档</a:t>
            </a:r>
            <a:endParaRPr lang="zh-CN" altLang="en-US" sz="1600" b="1" dirty="0">
              <a:latin typeface="微软雅黑" panose="020B0503020204020204" pitchFamily="34" charset="-122"/>
              <a:ea typeface="微软雅黑" panose="020B0503020204020204" pitchFamily="34" charset="-122"/>
            </a:endParaRPr>
          </a:p>
        </p:txBody>
      </p:sp>
      <p:sp>
        <p:nvSpPr>
          <p:cNvPr id="30" name="标题 1"/>
          <p:cNvSpPr txBox="1"/>
          <p:nvPr/>
        </p:nvSpPr>
        <p:spPr>
          <a:xfrm>
            <a:off x="622111" y="3059119"/>
            <a:ext cx="5181600" cy="317500"/>
          </a:xfrm>
          <a:prstGeom prst="rect">
            <a:avLst/>
          </a:prstGeom>
          <a:noFill/>
          <a:ln>
            <a:noFill/>
          </a:ln>
        </p:spPr>
        <p:txBody>
          <a:bodyPr vert="horz" wrap="square" lIns="0" tIns="0" rIns="0" bIns="0" rtlCol="0" anchor="b"/>
          <a:lstStyle/>
          <a:p>
            <a:pPr algn="l"/>
            <a:r>
              <a:rPr kumimoji="1" lang="zh-CN" altLang="zh-CN" dirty="0">
                <a:ln w="12700">
                  <a:noFill/>
                </a:ln>
                <a:solidFill>
                  <a:schemeClr val="accent1"/>
                </a:solidFill>
                <a:latin typeface="Source Han Sans CN Bold"/>
                <a:ea typeface="Source Han Sans CN Bold"/>
              </a:rPr>
              <a:t>执行</a:t>
            </a:r>
            <a:r>
              <a:rPr kumimoji="1" lang="en-US" altLang="zh-CN" dirty="0">
                <a:ln w="12700">
                  <a:noFill/>
                </a:ln>
                <a:solidFill>
                  <a:schemeClr val="accent1"/>
                </a:solidFill>
                <a:latin typeface="Source Han Sans CN Bold"/>
                <a:ea typeface="Source Han Sans CN Bold"/>
              </a:rPr>
              <a:t>RCM</a:t>
            </a:r>
            <a:r>
              <a:rPr kumimoji="1" lang="zh-CN" altLang="zh-CN" dirty="0">
                <a:ln w="12700">
                  <a:noFill/>
                </a:ln>
                <a:solidFill>
                  <a:schemeClr val="accent1"/>
                </a:solidFill>
                <a:latin typeface="Source Han Sans CN Bold"/>
                <a:ea typeface="Source Han Sans CN Bold"/>
              </a:rPr>
              <a:t>过程：</a:t>
            </a:r>
            <a:endParaRPr kumimoji="1" lang="zh-CN" altLang="en-US" dirty="0">
              <a:ln w="12700">
                <a:noFill/>
              </a:ln>
              <a:solidFill>
                <a:schemeClr val="accent1"/>
              </a:solidFill>
              <a:latin typeface="Source Han Sans CN Bold"/>
              <a:ea typeface="Source Han Sans CN Bold"/>
            </a:endParaRPr>
          </a:p>
        </p:txBody>
      </p:sp>
      <p:sp>
        <p:nvSpPr>
          <p:cNvPr id="31" name="标题 1"/>
          <p:cNvSpPr txBox="1"/>
          <p:nvPr/>
        </p:nvSpPr>
        <p:spPr>
          <a:xfrm>
            <a:off x="713488" y="379337"/>
            <a:ext cx="10671175"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6.</a:t>
            </a:r>
            <a:r>
              <a:rPr lang="zh-CN" altLang="zh-CN" sz="2400" b="1" kern="100" dirty="0">
                <a:latin typeface="黑体" panose="02010609060101010101" pitchFamily="49" charset="-122"/>
                <a:ea typeface="黑体" panose="02010609060101010101" pitchFamily="49" charset="-122"/>
              </a:rPr>
              <a:t>结合甲方的需求的易变性，你打算如何处理项目的变更？</a:t>
            </a:r>
            <a:endParaRPr lang="zh-CN" altLang="en-US" sz="2400" b="1" kern="100" dirty="0">
              <a:latin typeface="黑体" panose="02010609060101010101" pitchFamily="49" charset="-122"/>
              <a:ea typeface="黑体" panose="02010609060101010101" pitchFamily="49" charset="-122"/>
            </a:endParaRPr>
          </a:p>
        </p:txBody>
      </p:sp>
      <p:grpSp>
        <p:nvGrpSpPr>
          <p:cNvPr id="32" name="组合 31"/>
          <p:cNvGrpSpPr/>
          <p:nvPr/>
        </p:nvGrpSpPr>
        <p:grpSpPr>
          <a:xfrm>
            <a:off x="168161" y="408767"/>
            <a:ext cx="489178" cy="391711"/>
            <a:chOff x="168161" y="408767"/>
            <a:chExt cx="489178" cy="391711"/>
          </a:xfrm>
        </p:grpSpPr>
        <p:sp>
          <p:nvSpPr>
            <p:cNvPr id="33"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4"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flipH="1">
            <a:off x="946729" y="4606052"/>
            <a:ext cx="3753394" cy="617215"/>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rot="18000000" flipH="1">
            <a:off x="163486" y="3239587"/>
            <a:ext cx="3753394" cy="617215"/>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3600000">
            <a:off x="1757153" y="3239588"/>
            <a:ext cx="3753394" cy="617215"/>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18000000" flipH="1">
            <a:off x="458337" y="3750284"/>
            <a:ext cx="2573987" cy="617215"/>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rot="3600000">
            <a:off x="2054497" y="2717540"/>
            <a:ext cx="2549893" cy="61721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flipH="1">
            <a:off x="2090058" y="4606052"/>
            <a:ext cx="2610065" cy="61721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2703229" y="2071820"/>
            <a:ext cx="301228" cy="273098"/>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4174978" y="4775331"/>
            <a:ext cx="301228" cy="27865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100852" y="4768905"/>
            <a:ext cx="301228" cy="291508"/>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4234179" y="1374303"/>
            <a:ext cx="5878883" cy="1178306"/>
          </a:xfrm>
          <a:prstGeom prst="rect">
            <a:avLst/>
          </a:prstGeom>
          <a:noFill/>
          <a:ln>
            <a:noFill/>
          </a:ln>
        </p:spPr>
        <p:txBody>
          <a:bodyPr vert="horz" wrap="square" lIns="0" tIns="0" rIns="0" bIns="0" rtlCol="0" anchor="b"/>
          <a:lstStyle/>
          <a:p>
            <a:pPr>
              <a:lnSpc>
                <a:spcPct val="150000"/>
              </a:lnSpc>
            </a:pPr>
            <a:r>
              <a:rPr lang="zh-CN" altLang="zh-CN" sz="1400" b="1" dirty="0">
                <a:latin typeface="微软雅黑" panose="020B0503020204020204" pitchFamily="34" charset="-122"/>
                <a:ea typeface="微软雅黑" panose="020B0503020204020204" pitchFamily="34" charset="-122"/>
              </a:rPr>
              <a:t>制定清晰的沟通计划：沟通计划的内容包括文件保存方式和读取方式、联系方式、工作汇报方式、统一项目文件格式、沟通计划维护人和与项目干系人进行沟通分析。沟通计划应该明确清晰的沟通要求、沟通技巧、制约因素和假设因素，并进行涉及人分析</a:t>
            </a:r>
          </a:p>
        </p:txBody>
      </p:sp>
      <p:sp>
        <p:nvSpPr>
          <p:cNvPr id="23" name="标题 1"/>
          <p:cNvSpPr txBox="1"/>
          <p:nvPr/>
        </p:nvSpPr>
        <p:spPr>
          <a:xfrm rot="2700000">
            <a:off x="4095426" y="1915617"/>
            <a:ext cx="95679" cy="95679"/>
          </a:xfrm>
          <a:prstGeom prst="roundRect">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25" name="标题 1"/>
          <p:cNvSpPr txBox="1"/>
          <p:nvPr/>
        </p:nvSpPr>
        <p:spPr>
          <a:xfrm>
            <a:off x="4920734" y="2882119"/>
            <a:ext cx="5826035" cy="920669"/>
          </a:xfrm>
          <a:prstGeom prst="rect">
            <a:avLst/>
          </a:prstGeom>
          <a:noFill/>
          <a:ln>
            <a:noFill/>
          </a:ln>
        </p:spPr>
        <p:txBody>
          <a:bodyPr vert="horz" wrap="square" lIns="0" tIns="0" rIns="0" bIns="0" rtlCol="0" anchor="b"/>
          <a:lstStyle/>
          <a:p>
            <a:pPr>
              <a:lnSpc>
                <a:spcPct val="150000"/>
              </a:lnSpc>
            </a:pPr>
            <a:r>
              <a:rPr lang="zh-CN" altLang="zh-CN" sz="1400" b="1" dirty="0">
                <a:latin typeface="微软雅黑" panose="020B0503020204020204" pitchFamily="34" charset="-122"/>
                <a:ea typeface="微软雅黑" panose="020B0503020204020204" pitchFamily="34" charset="-122"/>
              </a:rPr>
              <a:t>选用合适的沟通渠道：根据需要进行沟通的成员数和对象的区别，选用不同的沟通渠道，包括正式的软件项目会议、成员之间的正式讨论与交流、个人之间的自由交流等</a:t>
            </a:r>
          </a:p>
        </p:txBody>
      </p:sp>
      <p:sp>
        <p:nvSpPr>
          <p:cNvPr id="26" name="标题 1"/>
          <p:cNvSpPr txBox="1"/>
          <p:nvPr/>
        </p:nvSpPr>
        <p:spPr>
          <a:xfrm rot="2700000">
            <a:off x="4722443" y="3226258"/>
            <a:ext cx="95679" cy="95679"/>
          </a:xfrm>
          <a:prstGeom prst="roundRect">
            <a:avLst/>
          </a:prstGeom>
          <a:noFill/>
          <a:ln w="12700" cap="sq">
            <a:solidFill>
              <a:schemeClr val="accent2"/>
            </a:solidFill>
            <a:miter/>
          </a:ln>
        </p:spPr>
        <p:txBody>
          <a:bodyPr vert="horz" wrap="square" lIns="91440" tIns="45720" rIns="91440" bIns="45720" rtlCol="0" anchor="ctr"/>
          <a:lstStyle/>
          <a:p>
            <a:pPr algn="ctr"/>
            <a:endParaRPr kumimoji="1" lang="zh-CN" altLang="en-US"/>
          </a:p>
        </p:txBody>
      </p:sp>
      <p:sp>
        <p:nvSpPr>
          <p:cNvPr id="28" name="标题 1"/>
          <p:cNvSpPr txBox="1"/>
          <p:nvPr/>
        </p:nvSpPr>
        <p:spPr>
          <a:xfrm>
            <a:off x="5521233" y="4226812"/>
            <a:ext cx="5836195" cy="656740"/>
          </a:xfrm>
          <a:prstGeom prst="rect">
            <a:avLst/>
          </a:prstGeom>
          <a:noFill/>
          <a:ln>
            <a:noFill/>
          </a:ln>
        </p:spPr>
        <p:txBody>
          <a:bodyPr vert="horz" wrap="square" lIns="0" tIns="0" rIns="0" bIns="0" rtlCol="0" anchor="b"/>
          <a:lstStyle/>
          <a:p>
            <a:pPr>
              <a:lnSpc>
                <a:spcPct val="150000"/>
              </a:lnSpc>
            </a:pPr>
            <a:r>
              <a:rPr lang="zh-CN" altLang="zh-CN" sz="1400" b="1" dirty="0">
                <a:latin typeface="微软雅黑" panose="020B0503020204020204" pitchFamily="34" charset="-122"/>
                <a:ea typeface="微软雅黑" panose="020B0503020204020204" pitchFamily="34" charset="-122"/>
              </a:rPr>
              <a:t>注重沟通方式方法：要进行高效的沟通，要有正确沟通方法，做到以“诚”相待、民主作风、保持平等地位</a:t>
            </a:r>
          </a:p>
        </p:txBody>
      </p:sp>
      <p:sp>
        <p:nvSpPr>
          <p:cNvPr id="29" name="标题 1"/>
          <p:cNvSpPr txBox="1"/>
          <p:nvPr/>
        </p:nvSpPr>
        <p:spPr>
          <a:xfrm rot="2700000">
            <a:off x="5349460" y="4536899"/>
            <a:ext cx="95679" cy="95679"/>
          </a:xfrm>
          <a:prstGeom prst="roundRect">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30" name="标题 1"/>
          <p:cNvSpPr txBox="1"/>
          <p:nvPr/>
        </p:nvSpPr>
        <p:spPr>
          <a:xfrm>
            <a:off x="787215" y="385281"/>
            <a:ext cx="10671175"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7.</a:t>
            </a:r>
            <a:r>
              <a:rPr lang="zh-CN" altLang="zh-CN" sz="2400" b="1" kern="100" dirty="0">
                <a:latin typeface="黑体" panose="02010609060101010101" pitchFamily="49" charset="-122"/>
                <a:ea typeface="黑体" panose="02010609060101010101" pitchFamily="49" charset="-122"/>
              </a:rPr>
              <a:t>你如何建立高效的沟通计划和渠道？</a:t>
            </a:r>
            <a:endParaRPr lang="zh-CN" altLang="en-US" sz="2400" b="1" kern="100" dirty="0">
              <a:latin typeface="黑体" panose="02010609060101010101" pitchFamily="49" charset="-122"/>
              <a:ea typeface="黑体" panose="02010609060101010101" pitchFamily="49" charset="-122"/>
            </a:endParaRPr>
          </a:p>
        </p:txBody>
      </p:sp>
      <p:grpSp>
        <p:nvGrpSpPr>
          <p:cNvPr id="31" name="组合 30"/>
          <p:cNvGrpSpPr/>
          <p:nvPr/>
        </p:nvGrpSpPr>
        <p:grpSpPr>
          <a:xfrm>
            <a:off x="168161" y="408767"/>
            <a:ext cx="489178" cy="391711"/>
            <a:chOff x="168161" y="408767"/>
            <a:chExt cx="489178" cy="391711"/>
          </a:xfrm>
        </p:grpSpPr>
        <p:sp>
          <p:nvSpPr>
            <p:cNvPr id="32"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3"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
        <p:nvSpPr>
          <p:cNvPr id="21" name="文本框 20">
            <a:extLst>
              <a:ext uri="{FF2B5EF4-FFF2-40B4-BE49-F238E27FC236}">
                <a16:creationId xmlns:a16="http://schemas.microsoft.com/office/drawing/2014/main" id="{79BCD283-01E8-0376-B27A-301A45D4F767}"/>
              </a:ext>
            </a:extLst>
          </p:cNvPr>
          <p:cNvSpPr txBox="1"/>
          <p:nvPr/>
        </p:nvSpPr>
        <p:spPr>
          <a:xfrm>
            <a:off x="1239912" y="5718449"/>
            <a:ext cx="10117516" cy="830997"/>
          </a:xfrm>
          <a:prstGeom prst="rect">
            <a:avLst/>
          </a:prstGeom>
          <a:noFill/>
        </p:spPr>
        <p:txBody>
          <a:bodyPr wrap="square" rtlCol="0">
            <a:spAutoFit/>
          </a:bodyPr>
          <a:lstStyle/>
          <a:p>
            <a:r>
              <a:rPr lang="zh-CN" altLang="zh-CN" sz="1600" b="1" dirty="0">
                <a:latin typeface="微软雅黑" panose="020B0503020204020204" pitchFamily="34" charset="-122"/>
                <a:ea typeface="微软雅黑" panose="020B0503020204020204" pitchFamily="34" charset="-122"/>
              </a:rPr>
              <a:t>综上，可以通过建立正式的定期软件项目会议与组织成员之间定期的正式讨论与交流。要以沟通和商量的方式进行双向沟通，信任和了解项目组成员，创建鼓励沟通的氛围，建立良好的、以“诚”相待、民主作风、保持平等地位的沟通方式方法</a:t>
            </a:r>
            <a:endParaRPr lang="zh-CN" altLang="en-US" sz="1600" b="1" dirty="0"/>
          </a:p>
        </p:txBody>
      </p:sp>
    </p:spTree>
    <p:extLst>
      <p:ext uri="{BB962C8B-B14F-4D97-AF65-F5344CB8AC3E}">
        <p14:creationId xmlns:p14="http://schemas.microsoft.com/office/powerpoint/2010/main" val="180325997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a:off x="0" y="1209676"/>
            <a:ext cx="12192000" cy="2039782"/>
          </a:xfrm>
          <a:prstGeom prst="rect">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657338" y="1647048"/>
            <a:ext cx="10858499" cy="1198770"/>
          </a:xfrm>
          <a:prstGeom prst="rect">
            <a:avLst/>
          </a:prstGeom>
          <a:noFill/>
          <a:ln>
            <a:noFill/>
          </a:ln>
        </p:spPr>
        <p:txBody>
          <a:bodyPr vert="horz" wrap="square" lIns="91440" tIns="45720" rIns="91440" bIns="45720" rtlCol="0" anchor="t"/>
          <a:lstStyle/>
          <a:p>
            <a:pPr algn="l"/>
            <a:r>
              <a:rPr kumimoji="1" lang="en-US" altLang="zh-CN" sz="1600" dirty="0">
                <a:ln w="12700">
                  <a:noFill/>
                </a:ln>
                <a:solidFill>
                  <a:schemeClr val="bg1"/>
                </a:solidFill>
                <a:latin typeface="Source Han Sans"/>
                <a:ea typeface="Source Han Sans"/>
                <a:cs typeface="Source Han Sans"/>
              </a:rPr>
              <a:t>Ⅰ.</a:t>
            </a:r>
            <a:r>
              <a:rPr kumimoji="1" lang="zh-CN" altLang="en-US" sz="1600" dirty="0">
                <a:ln w="12700">
                  <a:noFill/>
                </a:ln>
                <a:solidFill>
                  <a:schemeClr val="bg1"/>
                </a:solidFill>
                <a:latin typeface="Source Han Sans"/>
                <a:ea typeface="Source Han Sans"/>
                <a:cs typeface="Source Han Sans"/>
              </a:rPr>
              <a:t>制定质量计划：将与应用软件有关的质量标准标识出来，并提出如何达到这些质量标准和要求，在此基础上制定并评审通过应用软件项目的质量计划。</a:t>
            </a:r>
            <a:endParaRPr kumimoji="1" lang="en-US" altLang="zh-CN" sz="1600" dirty="0">
              <a:ln w="12700">
                <a:noFill/>
              </a:ln>
              <a:solidFill>
                <a:schemeClr val="bg1"/>
              </a:solidFill>
              <a:latin typeface="Source Han Sans"/>
              <a:ea typeface="Source Han Sans"/>
              <a:cs typeface="Source Han Sans"/>
            </a:endParaRPr>
          </a:p>
          <a:p>
            <a:pPr algn="l"/>
            <a:endParaRPr kumimoji="1" lang="zh-CN" altLang="en-US" sz="1600" dirty="0">
              <a:ln w="12700">
                <a:noFill/>
              </a:ln>
              <a:solidFill>
                <a:schemeClr val="bg1"/>
              </a:solidFill>
              <a:latin typeface="Source Han Sans"/>
              <a:ea typeface="Source Han Sans"/>
              <a:cs typeface="Source Han Sans"/>
            </a:endParaRPr>
          </a:p>
          <a:p>
            <a:pPr algn="l"/>
            <a:r>
              <a:rPr kumimoji="1" lang="en-US" altLang="zh-CN" sz="1600" dirty="0">
                <a:ln w="12700">
                  <a:noFill/>
                </a:ln>
                <a:solidFill>
                  <a:schemeClr val="bg1"/>
                </a:solidFill>
                <a:latin typeface="Source Han Sans"/>
                <a:ea typeface="Source Han Sans"/>
                <a:cs typeface="Source Han Sans"/>
              </a:rPr>
              <a:t>Ⅱ.</a:t>
            </a:r>
            <a:r>
              <a:rPr kumimoji="1" lang="zh-CN" altLang="en-US" sz="1600" dirty="0">
                <a:ln w="12700">
                  <a:noFill/>
                </a:ln>
                <a:solidFill>
                  <a:schemeClr val="bg1"/>
                </a:solidFill>
                <a:latin typeface="Source Han Sans"/>
                <a:ea typeface="Source Han Sans"/>
                <a:cs typeface="Source Han Sans"/>
              </a:rPr>
              <a:t>确认质量保证：包括对整体项目绩效进行预先评估以确保项目能够满足相关的质量标准。</a:t>
            </a:r>
            <a:endParaRPr kumimoji="1" lang="en-US" altLang="zh-CN" sz="1600" dirty="0">
              <a:ln w="12700">
                <a:noFill/>
              </a:ln>
              <a:solidFill>
                <a:schemeClr val="bg1"/>
              </a:solidFill>
              <a:latin typeface="Source Han Sans"/>
              <a:ea typeface="Source Han Sans"/>
              <a:cs typeface="Source Han Sans"/>
            </a:endParaRPr>
          </a:p>
          <a:p>
            <a:pPr algn="l"/>
            <a:endParaRPr kumimoji="1" lang="zh-CN" altLang="en-US" sz="1600" dirty="0">
              <a:ln w="12700">
                <a:noFill/>
              </a:ln>
              <a:solidFill>
                <a:schemeClr val="bg1"/>
              </a:solidFill>
              <a:latin typeface="Source Han Sans"/>
              <a:ea typeface="Source Han Sans"/>
              <a:cs typeface="Source Han Sans"/>
            </a:endParaRPr>
          </a:p>
          <a:p>
            <a:pPr algn="l"/>
            <a:r>
              <a:rPr kumimoji="1" lang="en-US" altLang="zh-CN" sz="1600" dirty="0">
                <a:ln w="12700">
                  <a:noFill/>
                </a:ln>
                <a:solidFill>
                  <a:schemeClr val="bg1"/>
                </a:solidFill>
                <a:latin typeface="Source Han Sans"/>
                <a:ea typeface="Source Han Sans"/>
                <a:cs typeface="Source Han Sans"/>
              </a:rPr>
              <a:t>Ⅲ.</a:t>
            </a:r>
            <a:r>
              <a:rPr kumimoji="1" lang="zh-CN" altLang="en-US" sz="1600" dirty="0">
                <a:ln w="12700">
                  <a:noFill/>
                </a:ln>
                <a:solidFill>
                  <a:schemeClr val="bg1"/>
                </a:solidFill>
                <a:latin typeface="Source Han Sans"/>
                <a:ea typeface="Source Han Sans"/>
                <a:cs typeface="Source Han Sans"/>
              </a:rPr>
              <a:t>执行质量控制：包括监控特定的项目结果，确保它们遵循了相关质量标准，并识别提高整体质量的途径。</a:t>
            </a:r>
          </a:p>
        </p:txBody>
      </p:sp>
      <p:sp>
        <p:nvSpPr>
          <p:cNvPr id="14" name="标题 1"/>
          <p:cNvSpPr txBox="1"/>
          <p:nvPr/>
        </p:nvSpPr>
        <p:spPr>
          <a:xfrm>
            <a:off x="657339" y="1204940"/>
            <a:ext cx="10858499" cy="513026"/>
          </a:xfrm>
          <a:prstGeom prst="rect">
            <a:avLst/>
          </a:prstGeom>
          <a:noFill/>
          <a:ln>
            <a:noFill/>
          </a:ln>
        </p:spPr>
        <p:txBody>
          <a:bodyPr vert="horz" wrap="square" lIns="91440" tIns="45720" rIns="91440" bIns="45720" rtlCol="0" anchor="ctr"/>
          <a:lstStyle/>
          <a:p>
            <a:pPr algn="l"/>
            <a:r>
              <a:rPr kumimoji="1" lang="zh-CN" altLang="en-US" dirty="0">
                <a:ln w="12700">
                  <a:noFill/>
                </a:ln>
                <a:solidFill>
                  <a:schemeClr val="bg1"/>
                </a:solidFill>
                <a:latin typeface="Source Han Sans CN Bold"/>
                <a:ea typeface="Source Han Sans CN Bold"/>
                <a:cs typeface="Source Han Sans CN Bold"/>
              </a:rPr>
              <a:t>保证开发</a:t>
            </a:r>
            <a:r>
              <a:rPr kumimoji="1" lang="zh-CN" altLang="en-US" b="1" dirty="0">
                <a:ln w="12700">
                  <a:noFill/>
                </a:ln>
                <a:solidFill>
                  <a:schemeClr val="bg1"/>
                </a:solidFill>
                <a:latin typeface="Source Han Sans CN Bold"/>
                <a:ea typeface="Source Han Sans CN Bold"/>
                <a:cs typeface="Source Han Sans CN Bold"/>
              </a:rPr>
              <a:t>质量</a:t>
            </a:r>
            <a:r>
              <a:rPr kumimoji="1" lang="zh-CN" altLang="en-US" dirty="0">
                <a:ln w="12700">
                  <a:noFill/>
                </a:ln>
                <a:solidFill>
                  <a:schemeClr val="bg1"/>
                </a:solidFill>
                <a:latin typeface="Source Han Sans CN Bold"/>
                <a:ea typeface="Source Han Sans CN Bold"/>
                <a:cs typeface="Source Han Sans CN Bold"/>
              </a:rPr>
              <a:t>：</a:t>
            </a:r>
          </a:p>
        </p:txBody>
      </p:sp>
      <p:sp>
        <p:nvSpPr>
          <p:cNvPr id="15" name="标题 1"/>
          <p:cNvSpPr txBox="1"/>
          <p:nvPr/>
        </p:nvSpPr>
        <p:spPr>
          <a:xfrm>
            <a:off x="660400" y="3711479"/>
            <a:ext cx="10858500" cy="2151601"/>
          </a:xfrm>
          <a:prstGeom prst="roundRect">
            <a:avLst/>
          </a:prstGeom>
          <a:solidFill>
            <a:schemeClr val="bg1"/>
          </a:solidFill>
          <a:ln w="12700" cap="sq">
            <a:noFill/>
            <a:miter/>
          </a:ln>
          <a:effectLst>
            <a:outerShdw blurRad="190500" algn="ctr" rotWithShape="0">
              <a:schemeClr val="accent1">
                <a:alpha val="8000"/>
              </a:schemeClr>
            </a:outerShdw>
          </a:effectLst>
        </p:spPr>
        <p:txBody>
          <a:bodyPr vert="horz" wrap="square" lIns="91440" tIns="45720" rIns="91440" bIns="45720" rtlCol="0" anchor="ctr"/>
          <a:lstStyle/>
          <a:p>
            <a:pPr algn="ctr"/>
            <a:endParaRPr kumimoji="1" lang="zh-CN" altLang="en-US"/>
          </a:p>
        </p:txBody>
      </p:sp>
      <p:sp>
        <p:nvSpPr>
          <p:cNvPr id="16" name="标题 1"/>
          <p:cNvSpPr txBox="1"/>
          <p:nvPr/>
        </p:nvSpPr>
        <p:spPr>
          <a:xfrm rot="18647919">
            <a:off x="275723" y="3407465"/>
            <a:ext cx="347017" cy="347017"/>
          </a:xfrm>
          <a:prstGeom prst="flowChartConnector">
            <a:avLst/>
          </a:prstGeom>
          <a:solidFill>
            <a:schemeClr val="accent1"/>
          </a:solidFill>
          <a:ln w="25400" cap="sq">
            <a:noFill/>
            <a:miter/>
          </a:ln>
          <a:effectLst>
            <a:outerShdw blurRad="50800" dist="38100" dir="2700000" algn="tl" rotWithShape="0">
              <a:schemeClr val="accent1">
                <a:lumMod val="20000"/>
                <a:lumOff val="80000"/>
                <a:alpha val="40000"/>
              </a:schemeClr>
            </a:outerShdw>
          </a:effectLst>
        </p:spPr>
        <p:txBody>
          <a:bodyPr vert="horz" wrap="square" lIns="91440" tIns="45720" rIns="91440" bIns="45720" rtlCol="0" anchor="ctr"/>
          <a:lstStyle/>
          <a:p>
            <a:pPr algn="ctr"/>
            <a:endParaRPr kumimoji="1" lang="zh-CN" altLang="en-US"/>
          </a:p>
        </p:txBody>
      </p:sp>
      <p:sp>
        <p:nvSpPr>
          <p:cNvPr id="17" name="标题 1"/>
          <p:cNvSpPr txBox="1"/>
          <p:nvPr/>
        </p:nvSpPr>
        <p:spPr>
          <a:xfrm>
            <a:off x="657338" y="3946370"/>
            <a:ext cx="11266437" cy="1505026"/>
          </a:xfrm>
          <a:prstGeom prst="rect">
            <a:avLst/>
          </a:prstGeom>
          <a:noFill/>
          <a:ln>
            <a:noFill/>
          </a:ln>
        </p:spPr>
        <p:txBody>
          <a:bodyPr vert="horz" wrap="square" lIns="91440" tIns="45720" rIns="91440" bIns="45720" rtlCol="0" anchor="t"/>
          <a:lstStyle/>
          <a:p>
            <a:pPr algn="l"/>
            <a:r>
              <a:rPr kumimoji="1" lang="en-US" altLang="zh-CN" sz="1600" dirty="0">
                <a:ln w="12700">
                  <a:noFill/>
                </a:ln>
                <a:solidFill>
                  <a:schemeClr val="tx1">
                    <a:lumMod val="85000"/>
                    <a:lumOff val="15000"/>
                  </a:schemeClr>
                </a:solidFill>
                <a:latin typeface="Source Han Sans"/>
                <a:ea typeface="Source Han Sans"/>
                <a:cs typeface="Source Han Sans"/>
              </a:rPr>
              <a:t>Ⅰ.</a:t>
            </a:r>
            <a:r>
              <a:rPr kumimoji="1" lang="zh-CN" altLang="en-US" sz="1600" dirty="0">
                <a:ln w="12700">
                  <a:noFill/>
                </a:ln>
                <a:solidFill>
                  <a:schemeClr val="tx1">
                    <a:lumMod val="85000"/>
                    <a:lumOff val="15000"/>
                  </a:schemeClr>
                </a:solidFill>
                <a:latin typeface="Source Han Sans"/>
                <a:ea typeface="Source Han Sans"/>
                <a:cs typeface="Source Han Sans"/>
              </a:rPr>
              <a:t>编制项目进度计划：在项目伊始应该安排项目各项活动的时间计划和人员安排，控制时间和节约时间。</a:t>
            </a:r>
            <a:endParaRPr kumimoji="1" lang="en-US" altLang="zh-CN" sz="1600" dirty="0">
              <a:ln w="12700">
                <a:noFill/>
              </a:ln>
              <a:solidFill>
                <a:schemeClr val="tx1">
                  <a:lumMod val="85000"/>
                  <a:lumOff val="15000"/>
                </a:schemeClr>
              </a:solidFill>
              <a:latin typeface="Source Han Sans"/>
              <a:ea typeface="Source Han Sans"/>
              <a:cs typeface="Source Han Sans"/>
            </a:endParaRPr>
          </a:p>
          <a:p>
            <a:pPr algn="l"/>
            <a:endParaRPr kumimoji="1" lang="zh-CN" altLang="en-US" sz="1600" dirty="0">
              <a:ln w="12700">
                <a:noFill/>
              </a:ln>
              <a:solidFill>
                <a:schemeClr val="tx1">
                  <a:lumMod val="85000"/>
                  <a:lumOff val="15000"/>
                </a:schemeClr>
              </a:solidFill>
              <a:latin typeface="Source Han Sans"/>
              <a:ea typeface="Source Han Sans"/>
              <a:cs typeface="Source Han Sans"/>
            </a:endParaRPr>
          </a:p>
          <a:p>
            <a:pPr algn="l"/>
            <a:r>
              <a:rPr kumimoji="1" lang="en-US" altLang="zh-CN" sz="1600" dirty="0">
                <a:ln w="12700">
                  <a:noFill/>
                </a:ln>
                <a:solidFill>
                  <a:schemeClr val="tx1">
                    <a:lumMod val="85000"/>
                    <a:lumOff val="15000"/>
                  </a:schemeClr>
                </a:solidFill>
                <a:latin typeface="Source Han Sans"/>
                <a:ea typeface="Source Han Sans"/>
                <a:cs typeface="Source Han Sans"/>
              </a:rPr>
              <a:t>Ⅱ.</a:t>
            </a:r>
            <a:r>
              <a:rPr kumimoji="1" lang="zh-CN" altLang="en-US" sz="1600" dirty="0">
                <a:ln w="12700">
                  <a:noFill/>
                </a:ln>
                <a:solidFill>
                  <a:schemeClr val="tx1">
                    <a:lumMod val="85000"/>
                    <a:lumOff val="15000"/>
                  </a:schemeClr>
                </a:solidFill>
                <a:latin typeface="Source Han Sans"/>
                <a:ea typeface="Source Han Sans"/>
                <a:cs typeface="Source Han Sans"/>
              </a:rPr>
              <a:t>控制项目进度：改变某些因素使进度朝有利方向改变、确定原有的进度已经发生改变、当时及进度发生改变时要加以控制。</a:t>
            </a:r>
            <a:endParaRPr kumimoji="1" lang="en-US" altLang="zh-CN" sz="1600" dirty="0">
              <a:ln w="12700">
                <a:noFill/>
              </a:ln>
              <a:solidFill>
                <a:schemeClr val="tx1">
                  <a:lumMod val="85000"/>
                  <a:lumOff val="15000"/>
                </a:schemeClr>
              </a:solidFill>
              <a:latin typeface="Source Han Sans"/>
              <a:ea typeface="Source Han Sans"/>
              <a:cs typeface="Source Han Sans"/>
            </a:endParaRPr>
          </a:p>
          <a:p>
            <a:pPr algn="l"/>
            <a:endParaRPr kumimoji="1" lang="zh-CN" altLang="en-US" sz="1600" dirty="0">
              <a:ln w="12700">
                <a:noFill/>
              </a:ln>
              <a:solidFill>
                <a:schemeClr val="tx1">
                  <a:lumMod val="85000"/>
                  <a:lumOff val="15000"/>
                </a:schemeClr>
              </a:solidFill>
              <a:latin typeface="Source Han Sans"/>
              <a:ea typeface="Source Han Sans"/>
              <a:cs typeface="Source Han Sans"/>
            </a:endParaRPr>
          </a:p>
          <a:p>
            <a:pPr algn="l"/>
            <a:r>
              <a:rPr kumimoji="1" lang="en-US" altLang="zh-CN" sz="1600" dirty="0">
                <a:ln w="12700">
                  <a:noFill/>
                </a:ln>
                <a:solidFill>
                  <a:schemeClr val="tx1">
                    <a:lumMod val="85000"/>
                    <a:lumOff val="15000"/>
                  </a:schemeClr>
                </a:solidFill>
                <a:latin typeface="Source Han Sans"/>
                <a:ea typeface="Source Han Sans"/>
                <a:cs typeface="Source Han Sans"/>
              </a:rPr>
              <a:t>Ⅲ.</a:t>
            </a:r>
            <a:r>
              <a:rPr kumimoji="1" lang="zh-CN" altLang="en-US" sz="1600" dirty="0">
                <a:ln w="12700">
                  <a:noFill/>
                </a:ln>
                <a:solidFill>
                  <a:schemeClr val="tx1">
                    <a:lumMod val="85000"/>
                    <a:lumOff val="15000"/>
                  </a:schemeClr>
                </a:solidFill>
                <a:latin typeface="Source Han Sans"/>
                <a:ea typeface="Source Han Sans"/>
                <a:cs typeface="Source Han Sans"/>
              </a:rPr>
              <a:t>进度计划的追踪和控制：我应当负责在过程执行时监督过程的实施，提供过程进展的内部报告，并按合同规定向需方提供外部报告。</a:t>
            </a:r>
          </a:p>
        </p:txBody>
      </p:sp>
      <p:sp>
        <p:nvSpPr>
          <p:cNvPr id="18" name="标题 1"/>
          <p:cNvSpPr txBox="1"/>
          <p:nvPr/>
        </p:nvSpPr>
        <p:spPr>
          <a:xfrm>
            <a:off x="657338" y="3409147"/>
            <a:ext cx="10701706" cy="513026"/>
          </a:xfrm>
          <a:prstGeom prst="rect">
            <a:avLst/>
          </a:prstGeom>
          <a:noFill/>
          <a:ln>
            <a:noFill/>
          </a:ln>
        </p:spPr>
        <p:txBody>
          <a:bodyPr vert="horz" wrap="square" lIns="91440" tIns="45720" rIns="91440" bIns="45720" rtlCol="0" anchor="ctr"/>
          <a:lstStyle/>
          <a:p>
            <a:pPr algn="l"/>
            <a:r>
              <a:rPr kumimoji="1" lang="zh-CN" altLang="en-US" dirty="0">
                <a:ln w="12700">
                  <a:noFill/>
                </a:ln>
                <a:solidFill>
                  <a:schemeClr val="tx1">
                    <a:lumMod val="85000"/>
                    <a:lumOff val="15000"/>
                  </a:schemeClr>
                </a:solidFill>
                <a:latin typeface="Source Han Sans CN Bold"/>
                <a:ea typeface="Source Han Sans CN Bold"/>
                <a:cs typeface="Source Han Sans CN Bold"/>
              </a:rPr>
              <a:t>保证开发</a:t>
            </a:r>
            <a:r>
              <a:rPr kumimoji="1" lang="zh-CN" altLang="en-US" b="1" dirty="0">
                <a:ln w="12700">
                  <a:noFill/>
                </a:ln>
                <a:solidFill>
                  <a:schemeClr val="tx1">
                    <a:lumMod val="85000"/>
                    <a:lumOff val="15000"/>
                  </a:schemeClr>
                </a:solidFill>
                <a:latin typeface="Source Han Sans CN Bold"/>
                <a:ea typeface="Source Han Sans CN Bold"/>
                <a:cs typeface="Source Han Sans CN Bold"/>
              </a:rPr>
              <a:t>进度</a:t>
            </a:r>
            <a:r>
              <a:rPr kumimoji="1" lang="zh-CN" altLang="en-US" dirty="0">
                <a:ln w="12700">
                  <a:noFill/>
                </a:ln>
                <a:solidFill>
                  <a:schemeClr val="tx1">
                    <a:lumMod val="85000"/>
                    <a:lumOff val="15000"/>
                  </a:schemeClr>
                </a:solidFill>
                <a:latin typeface="Source Han Sans CN Bold"/>
                <a:ea typeface="Source Han Sans CN Bold"/>
                <a:cs typeface="Source Han Sans CN Bold"/>
              </a:rPr>
              <a:t>：</a:t>
            </a:r>
          </a:p>
        </p:txBody>
      </p:sp>
      <p:sp>
        <p:nvSpPr>
          <p:cNvPr id="19" name="标题 1"/>
          <p:cNvSpPr txBox="1"/>
          <p:nvPr/>
        </p:nvSpPr>
        <p:spPr>
          <a:xfrm>
            <a:off x="787216" y="385281"/>
            <a:ext cx="10339204"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8.</a:t>
            </a:r>
            <a:r>
              <a:rPr lang="zh-CN" altLang="zh-CN" sz="2400" b="1" kern="100" dirty="0">
                <a:latin typeface="黑体" panose="02010609060101010101" pitchFamily="49" charset="-122"/>
                <a:ea typeface="黑体" panose="02010609060101010101" pitchFamily="49" charset="-122"/>
              </a:rPr>
              <a:t>假设你的项目中有另外一名指定的技术经理来负责此项目，你如何来保证项目的开发质量？开发的进度？</a:t>
            </a:r>
            <a:endParaRPr lang="zh-CN" altLang="en-US" sz="2400" b="1" kern="100" dirty="0">
              <a:latin typeface="黑体" panose="02010609060101010101" pitchFamily="49" charset="-122"/>
              <a:ea typeface="黑体" panose="02010609060101010101" pitchFamily="49" charset="-122"/>
            </a:endParaRPr>
          </a:p>
        </p:txBody>
      </p:sp>
      <p:grpSp>
        <p:nvGrpSpPr>
          <p:cNvPr id="20" name="组合 19"/>
          <p:cNvGrpSpPr/>
          <p:nvPr/>
        </p:nvGrpSpPr>
        <p:grpSpPr>
          <a:xfrm>
            <a:off x="168161" y="408767"/>
            <a:ext cx="489178" cy="391711"/>
            <a:chOff x="168161" y="408767"/>
            <a:chExt cx="489178" cy="391711"/>
          </a:xfrm>
        </p:grpSpPr>
        <p:sp>
          <p:nvSpPr>
            <p:cNvPr id="21"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2"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
        <p:nvSpPr>
          <p:cNvPr id="23" name="文本框 22">
            <a:extLst>
              <a:ext uri="{FF2B5EF4-FFF2-40B4-BE49-F238E27FC236}">
                <a16:creationId xmlns:a16="http://schemas.microsoft.com/office/drawing/2014/main" id="{F8BC97F3-3A8A-A67D-0336-A7144CD3ECE9}"/>
              </a:ext>
            </a:extLst>
          </p:cNvPr>
          <p:cNvSpPr txBox="1"/>
          <p:nvPr/>
        </p:nvSpPr>
        <p:spPr>
          <a:xfrm>
            <a:off x="540730" y="5832360"/>
            <a:ext cx="11011486" cy="830997"/>
          </a:xfrm>
          <a:prstGeom prst="rect">
            <a:avLst/>
          </a:prstGeom>
          <a:noFill/>
        </p:spPr>
        <p:txBody>
          <a:bodyPr wrap="square" rtlCol="0">
            <a:spAutoFit/>
          </a:bodyPr>
          <a:lstStyle/>
          <a:p>
            <a:r>
              <a:rPr lang="zh-CN" altLang="zh-CN" sz="1600" dirty="0">
                <a:solidFill>
                  <a:schemeClr val="accent1"/>
                </a:solidFill>
                <a:latin typeface="微软雅黑" panose="020B0503020204020204" pitchFamily="34" charset="-122"/>
                <a:ea typeface="微软雅黑" panose="020B0503020204020204" pitchFamily="34" charset="-122"/>
              </a:rPr>
              <a:t>同时，应当做到与负责此项目的技术经理随时跟进和沟通，及时了解项目进度、执行情况、成果以及遇到的问题，以保证项目的开发质量和进度。</a:t>
            </a:r>
          </a:p>
          <a:p>
            <a:endParaRPr lang="zh-CN" altLang="en-US" sz="1600" dirty="0">
              <a:solidFill>
                <a:schemeClr val="accent1"/>
              </a:solidFill>
            </a:endParaRPr>
          </a:p>
        </p:txBody>
      </p:sp>
      <p:sp>
        <p:nvSpPr>
          <p:cNvPr id="24" name="标题 1">
            <a:extLst>
              <a:ext uri="{FF2B5EF4-FFF2-40B4-BE49-F238E27FC236}">
                <a16:creationId xmlns:a16="http://schemas.microsoft.com/office/drawing/2014/main" id="{8D52B40B-3629-FE4B-6824-C3710A66AC95}"/>
              </a:ext>
            </a:extLst>
          </p:cNvPr>
          <p:cNvSpPr txBox="1"/>
          <p:nvPr/>
        </p:nvSpPr>
        <p:spPr>
          <a:xfrm rot="18647919">
            <a:off x="272556" y="1247982"/>
            <a:ext cx="347017" cy="347017"/>
          </a:xfrm>
          <a:prstGeom prst="flowChartConnector">
            <a:avLst/>
          </a:prstGeom>
          <a:solidFill>
            <a:schemeClr val="bg1"/>
          </a:solidFill>
          <a:ln w="25400" cap="sq">
            <a:noFill/>
            <a:miter/>
          </a:ln>
          <a:effectLst>
            <a:outerShdw blurRad="50800" dist="38100" dir="2700000" algn="tl" rotWithShape="0">
              <a:schemeClr val="accent1">
                <a:lumMod val="20000"/>
                <a:lumOff val="80000"/>
                <a:alpha val="40000"/>
              </a:schemeClr>
            </a:outerShdw>
          </a:effectLst>
        </p:spPr>
        <p:txBody>
          <a:bodyPr vert="horz" wrap="square" lIns="91440" tIns="45720" rIns="91440" bIns="45720" rtlCol="0" anchor="ctr"/>
          <a:lstStyle/>
          <a:p>
            <a:pPr algn="ctr"/>
            <a:endParaRPr kumimoji="1" lang="zh-CN" altLang="en-US" dirty="0"/>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a:off x="5243883" y="2913402"/>
            <a:ext cx="1689606" cy="1818338"/>
          </a:xfrm>
          <a:prstGeom prst="diamond">
            <a:avLst/>
          </a:prstGeom>
          <a:solidFill>
            <a:schemeClr val="accent1"/>
          </a:solidFill>
          <a:ln w="3175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a:off x="2175714" y="2913403"/>
            <a:ext cx="3571103" cy="803190"/>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16200000">
            <a:off x="4856019" y="2022604"/>
            <a:ext cx="978408" cy="803189"/>
          </a:xfrm>
          <a:prstGeom prst="homePlate">
            <a:avLst>
              <a:gd name="adj" fmla="val 31538"/>
            </a:avLst>
          </a:prstGeom>
          <a:solidFill>
            <a:schemeClr val="accent2">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10800000">
            <a:off x="6430557" y="3928551"/>
            <a:ext cx="3571103" cy="803190"/>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rot="5400000">
            <a:off x="6342947" y="4819351"/>
            <a:ext cx="978408" cy="803189"/>
          </a:xfrm>
          <a:prstGeom prst="homePlate">
            <a:avLst>
              <a:gd name="adj" fmla="val 31538"/>
            </a:avLst>
          </a:prstGeom>
          <a:solidFill>
            <a:schemeClr val="accent2">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rot="10800000" flipV="1">
            <a:off x="6430556" y="2913403"/>
            <a:ext cx="3571103" cy="803190"/>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accent3"/>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rot="16200000" flipV="1">
            <a:off x="6342946" y="2022604"/>
            <a:ext cx="978408" cy="803189"/>
          </a:xfrm>
          <a:prstGeom prst="homePlate">
            <a:avLst>
              <a:gd name="adj" fmla="val 31538"/>
            </a:avLst>
          </a:prstGeom>
          <a:solidFill>
            <a:schemeClr val="accent3">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19" name="标题 1"/>
          <p:cNvSpPr txBox="1"/>
          <p:nvPr/>
        </p:nvSpPr>
        <p:spPr>
          <a:xfrm flipV="1">
            <a:off x="2175713" y="3928552"/>
            <a:ext cx="3571103" cy="803190"/>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accent3"/>
          </a:solidFill>
          <a:ln w="12700" cap="sq">
            <a:noFill/>
            <a:miter/>
          </a:ln>
        </p:spPr>
        <p:txBody>
          <a:bodyPr vert="horz" wrap="square" lIns="91440" tIns="45720" rIns="91440" bIns="45720" rtlCol="0" anchor="ctr"/>
          <a:lstStyle/>
          <a:p>
            <a:pPr algn="ctr"/>
            <a:endParaRPr kumimoji="1" lang="zh-CN" altLang="en-US"/>
          </a:p>
        </p:txBody>
      </p:sp>
      <p:sp>
        <p:nvSpPr>
          <p:cNvPr id="20" name="标题 1"/>
          <p:cNvSpPr txBox="1"/>
          <p:nvPr/>
        </p:nvSpPr>
        <p:spPr>
          <a:xfrm rot="5400000" flipV="1">
            <a:off x="4856018" y="4819352"/>
            <a:ext cx="978408" cy="803189"/>
          </a:xfrm>
          <a:prstGeom prst="homePlate">
            <a:avLst>
              <a:gd name="adj" fmla="val 31538"/>
            </a:avLst>
          </a:prstGeom>
          <a:solidFill>
            <a:schemeClr val="accent3">
              <a:lumMod val="75000"/>
            </a:schemeClr>
          </a:solidFill>
          <a:ln w="12700" cap="sq">
            <a:noFill/>
            <a:miter/>
          </a:ln>
        </p:spPr>
        <p:txBody>
          <a:bodyPr vert="horz" wrap="square" lIns="91440" tIns="45720" rIns="91440" bIns="45720" rtlCol="0" anchor="ctr"/>
          <a:lstStyle/>
          <a:p>
            <a:pPr algn="ctr"/>
            <a:endParaRPr kumimoji="1" lang="zh-CN" altLang="en-US"/>
          </a:p>
        </p:txBody>
      </p:sp>
      <p:sp>
        <p:nvSpPr>
          <p:cNvPr id="21" name="标题 1"/>
          <p:cNvSpPr txBox="1"/>
          <p:nvPr/>
        </p:nvSpPr>
        <p:spPr>
          <a:xfrm>
            <a:off x="5004950" y="2232402"/>
            <a:ext cx="685800" cy="330200"/>
          </a:xfrm>
          <a:prstGeom prst="rect">
            <a:avLst/>
          </a:prstGeom>
          <a:noFill/>
          <a:ln>
            <a:noFill/>
          </a:ln>
        </p:spPr>
        <p:txBody>
          <a:bodyPr vert="horz" wrap="square" lIns="0" tIns="0" rIns="0" bIns="0" rtlCol="0" anchor="t">
            <a:spAutoFit/>
          </a:bodyPr>
          <a:lstStyle/>
          <a:p>
            <a:pPr algn="ctr"/>
            <a:r>
              <a:rPr kumimoji="1" lang="en-US" altLang="zh-CN" sz="2400">
                <a:ln w="12700">
                  <a:noFill/>
                </a:ln>
                <a:solidFill>
                  <a:schemeClr val="bg1"/>
                </a:solidFill>
                <a:latin typeface="OPPOSans B"/>
                <a:ea typeface="OPPOSans B"/>
                <a:cs typeface="OPPOSans B"/>
              </a:rPr>
              <a:t>01</a:t>
            </a:r>
            <a:endParaRPr kumimoji="1" lang="zh-CN" altLang="en-US"/>
          </a:p>
        </p:txBody>
      </p:sp>
      <p:sp>
        <p:nvSpPr>
          <p:cNvPr id="22" name="标题 1"/>
          <p:cNvSpPr txBox="1"/>
          <p:nvPr/>
        </p:nvSpPr>
        <p:spPr>
          <a:xfrm>
            <a:off x="5004950" y="4899325"/>
            <a:ext cx="685800" cy="330200"/>
          </a:xfrm>
          <a:prstGeom prst="rect">
            <a:avLst/>
          </a:prstGeom>
          <a:noFill/>
          <a:ln>
            <a:noFill/>
          </a:ln>
        </p:spPr>
        <p:txBody>
          <a:bodyPr vert="horz" wrap="square" lIns="0" tIns="0" rIns="0" bIns="0" rtlCol="0" anchor="t">
            <a:spAutoFit/>
          </a:bodyPr>
          <a:lstStyle/>
          <a:p>
            <a:pPr algn="ctr"/>
            <a:r>
              <a:rPr kumimoji="1" lang="en-US" altLang="zh-CN" sz="2400">
                <a:ln w="12700">
                  <a:noFill/>
                </a:ln>
                <a:solidFill>
                  <a:schemeClr val="bg1"/>
                </a:solidFill>
                <a:latin typeface="OPPOSans B"/>
                <a:ea typeface="OPPOSans B"/>
                <a:cs typeface="OPPOSans B"/>
              </a:rPr>
              <a:t>03</a:t>
            </a:r>
            <a:endParaRPr kumimoji="1" lang="zh-CN" altLang="en-US"/>
          </a:p>
        </p:txBody>
      </p:sp>
      <p:sp>
        <p:nvSpPr>
          <p:cNvPr id="23" name="标题 1"/>
          <p:cNvSpPr txBox="1"/>
          <p:nvPr/>
        </p:nvSpPr>
        <p:spPr>
          <a:xfrm>
            <a:off x="6491877" y="2236234"/>
            <a:ext cx="685800" cy="330200"/>
          </a:xfrm>
          <a:prstGeom prst="rect">
            <a:avLst/>
          </a:prstGeom>
          <a:noFill/>
          <a:ln>
            <a:noFill/>
          </a:ln>
        </p:spPr>
        <p:txBody>
          <a:bodyPr vert="horz" wrap="square" lIns="0" tIns="0" rIns="0" bIns="0" rtlCol="0" anchor="t">
            <a:spAutoFit/>
          </a:bodyPr>
          <a:lstStyle/>
          <a:p>
            <a:pPr algn="ctr"/>
            <a:r>
              <a:rPr kumimoji="1" lang="en-US" altLang="zh-CN" sz="2400">
                <a:ln w="12700">
                  <a:noFill/>
                </a:ln>
                <a:solidFill>
                  <a:schemeClr val="bg1"/>
                </a:solidFill>
                <a:latin typeface="OPPOSans B"/>
                <a:ea typeface="OPPOSans B"/>
                <a:cs typeface="OPPOSans B"/>
              </a:rPr>
              <a:t>02</a:t>
            </a:r>
            <a:endParaRPr kumimoji="1" lang="zh-CN" altLang="en-US"/>
          </a:p>
        </p:txBody>
      </p:sp>
      <p:sp>
        <p:nvSpPr>
          <p:cNvPr id="24" name="标题 1"/>
          <p:cNvSpPr txBox="1"/>
          <p:nvPr/>
        </p:nvSpPr>
        <p:spPr>
          <a:xfrm>
            <a:off x="6491877" y="4974723"/>
            <a:ext cx="685800" cy="330200"/>
          </a:xfrm>
          <a:prstGeom prst="rect">
            <a:avLst/>
          </a:prstGeom>
          <a:noFill/>
          <a:ln>
            <a:noFill/>
          </a:ln>
        </p:spPr>
        <p:txBody>
          <a:bodyPr vert="horz" wrap="square" lIns="0" tIns="0" rIns="0" bIns="0" rtlCol="0" anchor="t">
            <a:spAutoFit/>
          </a:bodyPr>
          <a:lstStyle/>
          <a:p>
            <a:pPr algn="ctr"/>
            <a:r>
              <a:rPr kumimoji="1" lang="en-US" altLang="zh-CN" sz="2400">
                <a:ln w="12700">
                  <a:noFill/>
                </a:ln>
                <a:solidFill>
                  <a:schemeClr val="bg1"/>
                </a:solidFill>
                <a:latin typeface="OPPOSans B"/>
                <a:ea typeface="OPPOSans B"/>
                <a:cs typeface="OPPOSans B"/>
              </a:rPr>
              <a:t>04</a:t>
            </a:r>
            <a:endParaRPr kumimoji="1" lang="zh-CN" altLang="en-US"/>
          </a:p>
        </p:txBody>
      </p:sp>
      <p:sp>
        <p:nvSpPr>
          <p:cNvPr id="25" name="标题 1"/>
          <p:cNvSpPr txBox="1"/>
          <p:nvPr/>
        </p:nvSpPr>
        <p:spPr>
          <a:xfrm>
            <a:off x="3476525" y="3101989"/>
            <a:ext cx="469900" cy="426018"/>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31750" cap="sq">
            <a:noFill/>
            <a:miter/>
          </a:ln>
        </p:spPr>
        <p:txBody>
          <a:bodyPr vert="horz" wrap="square" lIns="91440" tIns="45720" rIns="91440" bIns="45720" rtlCol="0" anchor="ctr"/>
          <a:lstStyle/>
          <a:p>
            <a:pPr algn="ctr"/>
            <a:endParaRPr kumimoji="1" lang="zh-CN" altLang="en-US"/>
          </a:p>
        </p:txBody>
      </p:sp>
      <p:sp>
        <p:nvSpPr>
          <p:cNvPr id="26" name="标题 1"/>
          <p:cNvSpPr txBox="1"/>
          <p:nvPr/>
        </p:nvSpPr>
        <p:spPr>
          <a:xfrm>
            <a:off x="3476559" y="4095197"/>
            <a:ext cx="469831" cy="469900"/>
          </a:xfrm>
          <a:custGeom>
            <a:avLst/>
            <a:gdLst>
              <a:gd name="connsiteX0" fmla="*/ 669168 w 1599855"/>
              <a:gd name="connsiteY0" fmla="*/ 111621 h 1600088"/>
              <a:gd name="connsiteX1" fmla="*/ 886086 w 1599855"/>
              <a:gd name="connsiteY1" fmla="*/ 155339 h 1600088"/>
              <a:gd name="connsiteX2" fmla="*/ 1063377 w 1599855"/>
              <a:gd name="connsiteY2" fmla="*/ 274960 h 1600088"/>
              <a:gd name="connsiteX3" fmla="*/ 1182998 w 1599855"/>
              <a:gd name="connsiteY3" fmla="*/ 452251 h 1600088"/>
              <a:gd name="connsiteX4" fmla="*/ 1226716 w 1599855"/>
              <a:gd name="connsiteY4" fmla="*/ 669168 h 1600088"/>
              <a:gd name="connsiteX5" fmla="*/ 1182998 w 1599855"/>
              <a:gd name="connsiteY5" fmla="*/ 886085 h 1600088"/>
              <a:gd name="connsiteX6" fmla="*/ 1063377 w 1599855"/>
              <a:gd name="connsiteY6" fmla="*/ 1063377 h 1600088"/>
              <a:gd name="connsiteX7" fmla="*/ 886086 w 1599855"/>
              <a:gd name="connsiteY7" fmla="*/ 1182998 h 1600088"/>
              <a:gd name="connsiteX8" fmla="*/ 669168 w 1599855"/>
              <a:gd name="connsiteY8" fmla="*/ 1226716 h 1600088"/>
              <a:gd name="connsiteX9" fmla="*/ 452251 w 1599855"/>
              <a:gd name="connsiteY9" fmla="*/ 1182998 h 1600088"/>
              <a:gd name="connsiteX10" fmla="*/ 274960 w 1599855"/>
              <a:gd name="connsiteY10" fmla="*/ 1063377 h 1600088"/>
              <a:gd name="connsiteX11" fmla="*/ 155339 w 1599855"/>
              <a:gd name="connsiteY11" fmla="*/ 886085 h 1600088"/>
              <a:gd name="connsiteX12" fmla="*/ 111621 w 1599855"/>
              <a:gd name="connsiteY12" fmla="*/ 669168 h 1600088"/>
              <a:gd name="connsiteX13" fmla="*/ 155339 w 1599855"/>
              <a:gd name="connsiteY13" fmla="*/ 452251 h 1600088"/>
              <a:gd name="connsiteX14" fmla="*/ 274960 w 1599855"/>
              <a:gd name="connsiteY14" fmla="*/ 274960 h 1600088"/>
              <a:gd name="connsiteX15" fmla="*/ 452251 w 1599855"/>
              <a:gd name="connsiteY15" fmla="*/ 155339 h 1600088"/>
              <a:gd name="connsiteX16" fmla="*/ 669168 w 1599855"/>
              <a:gd name="connsiteY16" fmla="*/ 111621 h 1600088"/>
              <a:gd name="connsiteX17" fmla="*/ 669168 w 1599855"/>
              <a:gd name="connsiteY17" fmla="*/ 0 h 1600088"/>
              <a:gd name="connsiteX18" fmla="*/ 0 w 1599855"/>
              <a:gd name="connsiteY18" fmla="*/ 669168 h 1600088"/>
              <a:gd name="connsiteX19" fmla="*/ 669168 w 1599855"/>
              <a:gd name="connsiteY19" fmla="*/ 1338337 h 1600088"/>
              <a:gd name="connsiteX20" fmla="*/ 1338337 w 1599855"/>
              <a:gd name="connsiteY20" fmla="*/ 669168 h 1600088"/>
              <a:gd name="connsiteX21" fmla="*/ 669168 w 1599855"/>
              <a:gd name="connsiteY21" fmla="*/ 0 h 1600088"/>
              <a:gd name="connsiteX22" fmla="*/ 1544278 w 1599855"/>
              <a:gd name="connsiteY22" fmla="*/ 1600088 h 1600088"/>
              <a:gd name="connsiteX23" fmla="*/ 1504838 w 1599855"/>
              <a:gd name="connsiteY23" fmla="*/ 1583717 h 1600088"/>
              <a:gd name="connsiteX24" fmla="*/ 1247366 w 1599855"/>
              <a:gd name="connsiteY24" fmla="*/ 1326431 h 1600088"/>
              <a:gd name="connsiteX25" fmla="*/ 1247366 w 1599855"/>
              <a:gd name="connsiteY25" fmla="*/ 1247552 h 1600088"/>
              <a:gd name="connsiteX26" fmla="*/ 1326245 w 1599855"/>
              <a:gd name="connsiteY26" fmla="*/ 1247552 h 1600088"/>
              <a:gd name="connsiteX27" fmla="*/ 1583531 w 1599855"/>
              <a:gd name="connsiteY27" fmla="*/ 1504838 h 1600088"/>
              <a:gd name="connsiteX28" fmla="*/ 1583531 w 1599855"/>
              <a:gd name="connsiteY28" fmla="*/ 1583717 h 1600088"/>
              <a:gd name="connsiteX29" fmla="*/ 1544278 w 1599855"/>
              <a:gd name="connsiteY29" fmla="*/ 1600088 h 1600088"/>
            </a:gdLst>
            <a:ahLst/>
            <a:cxnLst/>
            <a:rect l="l" t="t" r="r" b="b"/>
            <a:pathLst>
              <a:path w="1599855" h="1600088">
                <a:moveTo>
                  <a:pt x="669168" y="111621"/>
                </a:moveTo>
                <a:cubicBezTo>
                  <a:pt x="744513" y="111621"/>
                  <a:pt x="817438" y="126318"/>
                  <a:pt x="886086" y="155339"/>
                </a:cubicBezTo>
                <a:cubicBezTo>
                  <a:pt x="952500" y="183431"/>
                  <a:pt x="1012031" y="223614"/>
                  <a:pt x="1063377" y="274960"/>
                </a:cubicBezTo>
                <a:cubicBezTo>
                  <a:pt x="1114537" y="326120"/>
                  <a:pt x="1154906" y="385837"/>
                  <a:pt x="1182998" y="452251"/>
                </a:cubicBezTo>
                <a:cubicBezTo>
                  <a:pt x="1212019" y="520898"/>
                  <a:pt x="1226716" y="594010"/>
                  <a:pt x="1226716" y="669168"/>
                </a:cubicBezTo>
                <a:cubicBezTo>
                  <a:pt x="1226716" y="744327"/>
                  <a:pt x="1212019" y="817438"/>
                  <a:pt x="1182998" y="886085"/>
                </a:cubicBezTo>
                <a:cubicBezTo>
                  <a:pt x="1154906" y="952500"/>
                  <a:pt x="1114723" y="1012031"/>
                  <a:pt x="1063377" y="1063377"/>
                </a:cubicBezTo>
                <a:cubicBezTo>
                  <a:pt x="1012217" y="1114537"/>
                  <a:pt x="952500" y="1154906"/>
                  <a:pt x="886086" y="1182998"/>
                </a:cubicBezTo>
                <a:cubicBezTo>
                  <a:pt x="817438" y="1212019"/>
                  <a:pt x="744327" y="1226716"/>
                  <a:pt x="669168" y="1226716"/>
                </a:cubicBezTo>
                <a:cubicBezTo>
                  <a:pt x="594010" y="1226716"/>
                  <a:pt x="520898" y="1212019"/>
                  <a:pt x="452251" y="1182998"/>
                </a:cubicBezTo>
                <a:cubicBezTo>
                  <a:pt x="385837" y="1154906"/>
                  <a:pt x="326306" y="1114723"/>
                  <a:pt x="274960" y="1063377"/>
                </a:cubicBezTo>
                <a:cubicBezTo>
                  <a:pt x="223800" y="1012217"/>
                  <a:pt x="183431" y="952500"/>
                  <a:pt x="155339" y="886085"/>
                </a:cubicBezTo>
                <a:cubicBezTo>
                  <a:pt x="126318" y="817438"/>
                  <a:pt x="111621" y="744327"/>
                  <a:pt x="111621" y="669168"/>
                </a:cubicBezTo>
                <a:cubicBezTo>
                  <a:pt x="111621" y="594010"/>
                  <a:pt x="126318" y="520898"/>
                  <a:pt x="155339" y="452251"/>
                </a:cubicBezTo>
                <a:cubicBezTo>
                  <a:pt x="183431" y="385837"/>
                  <a:pt x="223614" y="326306"/>
                  <a:pt x="274960" y="274960"/>
                </a:cubicBezTo>
                <a:cubicBezTo>
                  <a:pt x="326306" y="223614"/>
                  <a:pt x="385837" y="183431"/>
                  <a:pt x="452251" y="155339"/>
                </a:cubicBezTo>
                <a:cubicBezTo>
                  <a:pt x="520898" y="126318"/>
                  <a:pt x="593824" y="111621"/>
                  <a:pt x="669168" y="111621"/>
                </a:cubicBezTo>
                <a:moveTo>
                  <a:pt x="669168" y="0"/>
                </a:moveTo>
                <a:cubicBezTo>
                  <a:pt x="299517" y="0"/>
                  <a:pt x="0" y="299517"/>
                  <a:pt x="0" y="669168"/>
                </a:cubicBezTo>
                <a:cubicBezTo>
                  <a:pt x="0" y="1038820"/>
                  <a:pt x="299517" y="1338337"/>
                  <a:pt x="669168" y="1338337"/>
                </a:cubicBezTo>
                <a:cubicBezTo>
                  <a:pt x="1038820" y="1338337"/>
                  <a:pt x="1338337" y="1038820"/>
                  <a:pt x="1338337" y="669168"/>
                </a:cubicBezTo>
                <a:cubicBezTo>
                  <a:pt x="1338337" y="299703"/>
                  <a:pt x="1038820" y="0"/>
                  <a:pt x="669168" y="0"/>
                </a:cubicBezTo>
                <a:close/>
                <a:moveTo>
                  <a:pt x="1544278" y="1600088"/>
                </a:moveTo>
                <a:cubicBezTo>
                  <a:pt x="1529953" y="1600088"/>
                  <a:pt x="1515628" y="1594693"/>
                  <a:pt x="1504838" y="1583717"/>
                </a:cubicBezTo>
                <a:lnTo>
                  <a:pt x="1247366" y="1326431"/>
                </a:lnTo>
                <a:cubicBezTo>
                  <a:pt x="1225600" y="1304665"/>
                  <a:pt x="1225600" y="1269318"/>
                  <a:pt x="1247366" y="1247552"/>
                </a:cubicBezTo>
                <a:cubicBezTo>
                  <a:pt x="1269132" y="1225786"/>
                  <a:pt x="1304479" y="1225786"/>
                  <a:pt x="1326245" y="1247552"/>
                </a:cubicBezTo>
                <a:lnTo>
                  <a:pt x="1583531" y="1504838"/>
                </a:lnTo>
                <a:cubicBezTo>
                  <a:pt x="1605297" y="1526605"/>
                  <a:pt x="1605297" y="1561951"/>
                  <a:pt x="1583531" y="1583717"/>
                </a:cubicBezTo>
                <a:cubicBezTo>
                  <a:pt x="1572927" y="1594693"/>
                  <a:pt x="1558603" y="1600088"/>
                  <a:pt x="1544278" y="1600088"/>
                </a:cubicBezTo>
                <a:close/>
              </a:path>
            </a:pathLst>
          </a:custGeom>
          <a:solidFill>
            <a:schemeClr val="bg1"/>
          </a:solidFill>
          <a:ln w="31750" cap="sq">
            <a:noFill/>
            <a:miter/>
          </a:ln>
        </p:spPr>
        <p:txBody>
          <a:bodyPr vert="horz" wrap="square" lIns="91440" tIns="45720" rIns="91440" bIns="45720" rtlCol="0" anchor="ctr"/>
          <a:lstStyle/>
          <a:p>
            <a:pPr algn="ctr"/>
            <a:endParaRPr kumimoji="1" lang="zh-CN" altLang="en-US"/>
          </a:p>
        </p:txBody>
      </p:sp>
      <p:sp>
        <p:nvSpPr>
          <p:cNvPr id="27" name="标题 1"/>
          <p:cNvSpPr txBox="1"/>
          <p:nvPr/>
        </p:nvSpPr>
        <p:spPr>
          <a:xfrm>
            <a:off x="8286650" y="3093553"/>
            <a:ext cx="469900" cy="442891"/>
          </a:xfrm>
          <a:custGeom>
            <a:avLst/>
            <a:gdLst>
              <a:gd name="connsiteX0" fmla="*/ 1110072 w 1498885"/>
              <a:gd name="connsiteY0" fmla="*/ 1039039 h 1412736"/>
              <a:gd name="connsiteX1" fmla="*/ 1149511 w 1498885"/>
              <a:gd name="connsiteY1" fmla="*/ 1055363 h 1412736"/>
              <a:gd name="connsiteX2" fmla="*/ 1371451 w 1498885"/>
              <a:gd name="connsiteY2" fmla="*/ 1277303 h 1412736"/>
              <a:gd name="connsiteX3" fmla="*/ 1371451 w 1498885"/>
              <a:gd name="connsiteY3" fmla="*/ 1356182 h 1412736"/>
              <a:gd name="connsiteX4" fmla="*/ 1332012 w 1498885"/>
              <a:gd name="connsiteY4" fmla="*/ 1372553 h 1412736"/>
              <a:gd name="connsiteX5" fmla="*/ 1292572 w 1498885"/>
              <a:gd name="connsiteY5" fmla="*/ 1356182 h 1412736"/>
              <a:gd name="connsiteX6" fmla="*/ 1070632 w 1498885"/>
              <a:gd name="connsiteY6" fmla="*/ 1134242 h 1412736"/>
              <a:gd name="connsiteX7" fmla="*/ 1070632 w 1498885"/>
              <a:gd name="connsiteY7" fmla="*/ 1055363 h 1412736"/>
              <a:gd name="connsiteX8" fmla="*/ 1110072 w 1498885"/>
              <a:gd name="connsiteY8" fmla="*/ 1039039 h 1412736"/>
              <a:gd name="connsiteX9" fmla="*/ 1110072 w 1498885"/>
              <a:gd name="connsiteY9" fmla="*/ 705989 h 1412736"/>
              <a:gd name="connsiteX10" fmla="*/ 1443075 w 1498885"/>
              <a:gd name="connsiteY10" fmla="*/ 705989 h 1412736"/>
              <a:gd name="connsiteX11" fmla="*/ 1498885 w 1498885"/>
              <a:gd name="connsiteY11" fmla="*/ 761800 h 1412736"/>
              <a:gd name="connsiteX12" fmla="*/ 1443075 w 1498885"/>
              <a:gd name="connsiteY12" fmla="*/ 817611 h 1412736"/>
              <a:gd name="connsiteX13" fmla="*/ 1110072 w 1498885"/>
              <a:gd name="connsiteY13" fmla="*/ 817611 h 1412736"/>
              <a:gd name="connsiteX14" fmla="*/ 1054261 w 1498885"/>
              <a:gd name="connsiteY14" fmla="*/ 761800 h 1412736"/>
              <a:gd name="connsiteX15" fmla="*/ 1110072 w 1498885"/>
              <a:gd name="connsiteY15" fmla="*/ 705989 h 1412736"/>
              <a:gd name="connsiteX16" fmla="*/ 1332012 w 1498885"/>
              <a:gd name="connsiteY16" fmla="*/ 151093 h 1412736"/>
              <a:gd name="connsiteX17" fmla="*/ 1371451 w 1498885"/>
              <a:gd name="connsiteY17" fmla="*/ 167418 h 1412736"/>
              <a:gd name="connsiteX18" fmla="*/ 1371451 w 1498885"/>
              <a:gd name="connsiteY18" fmla="*/ 246297 h 1412736"/>
              <a:gd name="connsiteX19" fmla="*/ 1149511 w 1498885"/>
              <a:gd name="connsiteY19" fmla="*/ 468236 h 1412736"/>
              <a:gd name="connsiteX20" fmla="*/ 1110072 w 1498885"/>
              <a:gd name="connsiteY20" fmla="*/ 484608 h 1412736"/>
              <a:gd name="connsiteX21" fmla="*/ 1070632 w 1498885"/>
              <a:gd name="connsiteY21" fmla="*/ 468236 h 1412736"/>
              <a:gd name="connsiteX22" fmla="*/ 1070632 w 1498885"/>
              <a:gd name="connsiteY22" fmla="*/ 389358 h 1412736"/>
              <a:gd name="connsiteX23" fmla="*/ 1292572 w 1498885"/>
              <a:gd name="connsiteY23" fmla="*/ 167418 h 1412736"/>
              <a:gd name="connsiteX24" fmla="*/ 1332012 w 1498885"/>
              <a:gd name="connsiteY24" fmla="*/ 151093 h 1412736"/>
              <a:gd name="connsiteX25" fmla="*/ 709724 w 1498885"/>
              <a:gd name="connsiteY25" fmla="*/ 111607 h 1412736"/>
              <a:gd name="connsiteX26" fmla="*/ 649635 w 1498885"/>
              <a:gd name="connsiteY26" fmla="*/ 127420 h 1412736"/>
              <a:gd name="connsiteX27" fmla="*/ 174129 w 1498885"/>
              <a:gd name="connsiteY27" fmla="*/ 394752 h 1412736"/>
              <a:gd name="connsiteX28" fmla="*/ 111621 w 1498885"/>
              <a:gd name="connsiteY28" fmla="*/ 501536 h 1412736"/>
              <a:gd name="connsiteX29" fmla="*/ 111621 w 1498885"/>
              <a:gd name="connsiteY29" fmla="*/ 910814 h 1412736"/>
              <a:gd name="connsiteX30" fmla="*/ 174129 w 1498885"/>
              <a:gd name="connsiteY30" fmla="*/ 1017598 h 1412736"/>
              <a:gd name="connsiteX31" fmla="*/ 649821 w 1498885"/>
              <a:gd name="connsiteY31" fmla="*/ 1284930 h 1412736"/>
              <a:gd name="connsiteX32" fmla="*/ 771674 w 1498885"/>
              <a:gd name="connsiteY32" fmla="*/ 1283814 h 1412736"/>
              <a:gd name="connsiteX33" fmla="*/ 832321 w 1498885"/>
              <a:gd name="connsiteY33" fmla="*/ 1178146 h 1412736"/>
              <a:gd name="connsiteX34" fmla="*/ 832321 w 1498885"/>
              <a:gd name="connsiteY34" fmla="*/ 234204 h 1412736"/>
              <a:gd name="connsiteX35" fmla="*/ 771674 w 1498885"/>
              <a:gd name="connsiteY35" fmla="*/ 128536 h 1412736"/>
              <a:gd name="connsiteX36" fmla="*/ 709724 w 1498885"/>
              <a:gd name="connsiteY36" fmla="*/ 111607 h 1412736"/>
              <a:gd name="connsiteX37" fmla="*/ 711864 w 1498885"/>
              <a:gd name="connsiteY37" fmla="*/ 9 h 1412736"/>
              <a:gd name="connsiteX38" fmla="*/ 828043 w 1498885"/>
              <a:gd name="connsiteY38" fmla="*/ 32356 h 1412736"/>
              <a:gd name="connsiteX39" fmla="*/ 943942 w 1498885"/>
              <a:gd name="connsiteY39" fmla="*/ 234390 h 1412736"/>
              <a:gd name="connsiteX40" fmla="*/ 943942 w 1498885"/>
              <a:gd name="connsiteY40" fmla="*/ 1178518 h 1412736"/>
              <a:gd name="connsiteX41" fmla="*/ 828043 w 1498885"/>
              <a:gd name="connsiteY41" fmla="*/ 1380552 h 1412736"/>
              <a:gd name="connsiteX42" fmla="*/ 709910 w 1498885"/>
              <a:gd name="connsiteY42" fmla="*/ 1412736 h 1412736"/>
              <a:gd name="connsiteX43" fmla="*/ 595126 w 1498885"/>
              <a:gd name="connsiteY43" fmla="*/ 1382413 h 1412736"/>
              <a:gd name="connsiteX44" fmla="*/ 119435 w 1498885"/>
              <a:gd name="connsiteY44" fmla="*/ 1115080 h 1412736"/>
              <a:gd name="connsiteX45" fmla="*/ 0 w 1498885"/>
              <a:gd name="connsiteY45" fmla="*/ 911000 h 1412736"/>
              <a:gd name="connsiteX46" fmla="*/ 0 w 1498885"/>
              <a:gd name="connsiteY46" fmla="*/ 501722 h 1412736"/>
              <a:gd name="connsiteX47" fmla="*/ 119435 w 1498885"/>
              <a:gd name="connsiteY47" fmla="*/ 297642 h 1412736"/>
              <a:gd name="connsiteX48" fmla="*/ 595126 w 1498885"/>
              <a:gd name="connsiteY48" fmla="*/ 30309 h 1412736"/>
              <a:gd name="connsiteX49" fmla="*/ 711864 w 1498885"/>
              <a:gd name="connsiteY49" fmla="*/ 9 h 1412736"/>
            </a:gdLst>
            <a:ahLst/>
            <a:cxnLst/>
            <a:rect l="l" t="t" r="r" b="b"/>
            <a:pathLst>
              <a:path w="1498885" h="1412736">
                <a:moveTo>
                  <a:pt x="1110072" y="1039039"/>
                </a:moveTo>
                <a:cubicBezTo>
                  <a:pt x="1124350" y="1039039"/>
                  <a:pt x="1138628" y="1044480"/>
                  <a:pt x="1149511" y="1055363"/>
                </a:cubicBezTo>
                <a:lnTo>
                  <a:pt x="1371451" y="1277303"/>
                </a:lnTo>
                <a:cubicBezTo>
                  <a:pt x="1393217" y="1299070"/>
                  <a:pt x="1393217" y="1334416"/>
                  <a:pt x="1371451" y="1356182"/>
                </a:cubicBezTo>
                <a:cubicBezTo>
                  <a:pt x="1360661" y="1366972"/>
                  <a:pt x="1346336" y="1372553"/>
                  <a:pt x="1332012" y="1372553"/>
                </a:cubicBezTo>
                <a:cubicBezTo>
                  <a:pt x="1317687" y="1372553"/>
                  <a:pt x="1303362" y="1367158"/>
                  <a:pt x="1292572" y="1356182"/>
                </a:cubicBezTo>
                <a:lnTo>
                  <a:pt x="1070632" y="1134242"/>
                </a:lnTo>
                <a:cubicBezTo>
                  <a:pt x="1048866" y="1112476"/>
                  <a:pt x="1048866" y="1077130"/>
                  <a:pt x="1070632" y="1055363"/>
                </a:cubicBezTo>
                <a:cubicBezTo>
                  <a:pt x="1081515" y="1044480"/>
                  <a:pt x="1095793" y="1039039"/>
                  <a:pt x="1110072" y="1039039"/>
                </a:cubicBezTo>
                <a:close/>
                <a:moveTo>
                  <a:pt x="1110072" y="705989"/>
                </a:moveTo>
                <a:lnTo>
                  <a:pt x="1443075" y="705989"/>
                </a:lnTo>
                <a:cubicBezTo>
                  <a:pt x="1473956" y="705989"/>
                  <a:pt x="1498885" y="730918"/>
                  <a:pt x="1498885" y="761800"/>
                </a:cubicBezTo>
                <a:cubicBezTo>
                  <a:pt x="1498885" y="792682"/>
                  <a:pt x="1473770" y="817611"/>
                  <a:pt x="1443075" y="817611"/>
                </a:cubicBezTo>
                <a:lnTo>
                  <a:pt x="1110072" y="817611"/>
                </a:lnTo>
                <a:cubicBezTo>
                  <a:pt x="1079190" y="817611"/>
                  <a:pt x="1054261" y="792682"/>
                  <a:pt x="1054261" y="761800"/>
                </a:cubicBezTo>
                <a:cubicBezTo>
                  <a:pt x="1054261" y="730918"/>
                  <a:pt x="1079190" y="705989"/>
                  <a:pt x="1110072" y="705989"/>
                </a:cubicBezTo>
                <a:close/>
                <a:moveTo>
                  <a:pt x="1332012" y="151093"/>
                </a:moveTo>
                <a:cubicBezTo>
                  <a:pt x="1346290" y="151093"/>
                  <a:pt x="1360568" y="156535"/>
                  <a:pt x="1371451" y="167418"/>
                </a:cubicBezTo>
                <a:cubicBezTo>
                  <a:pt x="1393217" y="189184"/>
                  <a:pt x="1393217" y="224530"/>
                  <a:pt x="1371451" y="246297"/>
                </a:cubicBezTo>
                <a:lnTo>
                  <a:pt x="1149511" y="468236"/>
                </a:lnTo>
                <a:cubicBezTo>
                  <a:pt x="1138721" y="479213"/>
                  <a:pt x="1124396" y="484608"/>
                  <a:pt x="1110072" y="484608"/>
                </a:cubicBezTo>
                <a:cubicBezTo>
                  <a:pt x="1095747" y="484608"/>
                  <a:pt x="1081422" y="479213"/>
                  <a:pt x="1070632" y="468236"/>
                </a:cubicBezTo>
                <a:cubicBezTo>
                  <a:pt x="1048866" y="446470"/>
                  <a:pt x="1048866" y="411124"/>
                  <a:pt x="1070632" y="389358"/>
                </a:cubicBezTo>
                <a:lnTo>
                  <a:pt x="1292572" y="167418"/>
                </a:lnTo>
                <a:cubicBezTo>
                  <a:pt x="1303455" y="156535"/>
                  <a:pt x="1317733" y="151093"/>
                  <a:pt x="1332012" y="151093"/>
                </a:cubicBezTo>
                <a:close/>
                <a:moveTo>
                  <a:pt x="709724" y="111607"/>
                </a:moveTo>
                <a:cubicBezTo>
                  <a:pt x="689074" y="111607"/>
                  <a:pt x="668610" y="116816"/>
                  <a:pt x="649635" y="127420"/>
                </a:cubicBezTo>
                <a:lnTo>
                  <a:pt x="174129" y="394752"/>
                </a:lnTo>
                <a:cubicBezTo>
                  <a:pt x="135620" y="416332"/>
                  <a:pt x="111621" y="457260"/>
                  <a:pt x="111621" y="501536"/>
                </a:cubicBezTo>
                <a:lnTo>
                  <a:pt x="111621" y="910814"/>
                </a:lnTo>
                <a:cubicBezTo>
                  <a:pt x="111621" y="955090"/>
                  <a:pt x="135620" y="996018"/>
                  <a:pt x="174129" y="1017598"/>
                </a:cubicBezTo>
                <a:lnTo>
                  <a:pt x="649821" y="1284930"/>
                </a:lnTo>
                <a:cubicBezTo>
                  <a:pt x="688144" y="1306510"/>
                  <a:pt x="733723" y="1306138"/>
                  <a:pt x="771674" y="1283814"/>
                </a:cubicBezTo>
                <a:cubicBezTo>
                  <a:pt x="809625" y="1261676"/>
                  <a:pt x="832321" y="1222050"/>
                  <a:pt x="832321" y="1178146"/>
                </a:cubicBezTo>
                <a:lnTo>
                  <a:pt x="832321" y="234204"/>
                </a:lnTo>
                <a:cubicBezTo>
                  <a:pt x="832321" y="190113"/>
                  <a:pt x="809625" y="150674"/>
                  <a:pt x="771674" y="128536"/>
                </a:cubicBezTo>
                <a:cubicBezTo>
                  <a:pt x="752326" y="117188"/>
                  <a:pt x="731118" y="111607"/>
                  <a:pt x="709724" y="111607"/>
                </a:cubicBezTo>
                <a:close/>
                <a:moveTo>
                  <a:pt x="711864" y="9"/>
                </a:moveTo>
                <a:cubicBezTo>
                  <a:pt x="751861" y="358"/>
                  <a:pt x="791766" y="11148"/>
                  <a:pt x="828043" y="32356"/>
                </a:cubicBezTo>
                <a:cubicBezTo>
                  <a:pt x="900596" y="74772"/>
                  <a:pt x="943942" y="150302"/>
                  <a:pt x="943942" y="234390"/>
                </a:cubicBezTo>
                <a:lnTo>
                  <a:pt x="943942" y="1178518"/>
                </a:lnTo>
                <a:cubicBezTo>
                  <a:pt x="943942" y="1262606"/>
                  <a:pt x="900596" y="1338136"/>
                  <a:pt x="828043" y="1380552"/>
                </a:cubicBezTo>
                <a:cubicBezTo>
                  <a:pt x="791208" y="1401946"/>
                  <a:pt x="750466" y="1412736"/>
                  <a:pt x="709910" y="1412736"/>
                </a:cubicBezTo>
                <a:cubicBezTo>
                  <a:pt x="670471" y="1412736"/>
                  <a:pt x="631217" y="1402691"/>
                  <a:pt x="595126" y="1382413"/>
                </a:cubicBezTo>
                <a:lnTo>
                  <a:pt x="119435" y="1115080"/>
                </a:lnTo>
                <a:cubicBezTo>
                  <a:pt x="45765" y="1073594"/>
                  <a:pt x="0" y="995460"/>
                  <a:pt x="0" y="911000"/>
                </a:cubicBezTo>
                <a:lnTo>
                  <a:pt x="0" y="501722"/>
                </a:lnTo>
                <a:cubicBezTo>
                  <a:pt x="0" y="417262"/>
                  <a:pt x="45765" y="338942"/>
                  <a:pt x="119435" y="297642"/>
                </a:cubicBezTo>
                <a:lnTo>
                  <a:pt x="595126" y="30309"/>
                </a:lnTo>
                <a:cubicBezTo>
                  <a:pt x="631775" y="9752"/>
                  <a:pt x="671866" y="-340"/>
                  <a:pt x="711864" y="9"/>
                </a:cubicBezTo>
                <a:close/>
              </a:path>
            </a:pathLst>
          </a:custGeom>
          <a:solidFill>
            <a:schemeClr val="bg1"/>
          </a:solidFill>
          <a:ln w="31750" cap="sq">
            <a:noFill/>
            <a:miter/>
          </a:ln>
        </p:spPr>
        <p:txBody>
          <a:bodyPr vert="horz" wrap="square" lIns="91440" tIns="45720" rIns="91440" bIns="45720" rtlCol="0" anchor="ctr"/>
          <a:lstStyle/>
          <a:p>
            <a:pPr algn="ctr"/>
            <a:endParaRPr kumimoji="1" lang="zh-CN" altLang="en-US"/>
          </a:p>
        </p:txBody>
      </p:sp>
      <p:sp>
        <p:nvSpPr>
          <p:cNvPr id="28" name="标题 1"/>
          <p:cNvSpPr txBox="1"/>
          <p:nvPr/>
        </p:nvSpPr>
        <p:spPr>
          <a:xfrm>
            <a:off x="8286650" y="4095197"/>
            <a:ext cx="469900" cy="469900"/>
          </a:xfrm>
          <a:custGeom>
            <a:avLst/>
            <a:gdLst>
              <a:gd name="connsiteX0" fmla="*/ 457070 w 720001"/>
              <a:gd name="connsiteY0" fmla="*/ 57166 h 720001"/>
              <a:gd name="connsiteX1" fmla="*/ 457070 w 720001"/>
              <a:gd name="connsiteY1" fmla="*/ 263017 h 720001"/>
              <a:gd name="connsiteX2" fmla="*/ 662921 w 720001"/>
              <a:gd name="connsiteY2" fmla="*/ 263017 h 720001"/>
              <a:gd name="connsiteX3" fmla="*/ 647393 w 720001"/>
              <a:gd name="connsiteY3" fmla="*/ 212704 h 720001"/>
              <a:gd name="connsiteX4" fmla="*/ 591008 w 720001"/>
              <a:gd name="connsiteY4" fmla="*/ 129079 h 720001"/>
              <a:gd name="connsiteX5" fmla="*/ 507383 w 720001"/>
              <a:gd name="connsiteY5" fmla="*/ 72694 h 720001"/>
              <a:gd name="connsiteX6" fmla="*/ 457070 w 720001"/>
              <a:gd name="connsiteY6" fmla="*/ 57166 h 720001"/>
              <a:gd name="connsiteX7" fmla="*/ 307952 w 720001"/>
              <a:gd name="connsiteY7" fmla="*/ 56386 h 720001"/>
              <a:gd name="connsiteX8" fmla="*/ 240115 w 720001"/>
              <a:gd name="connsiteY8" fmla="*/ 76251 h 720001"/>
              <a:gd name="connsiteX9" fmla="*/ 142092 w 720001"/>
              <a:gd name="connsiteY9" fmla="*/ 142179 h 720001"/>
              <a:gd name="connsiteX10" fmla="*/ 76077 w 720001"/>
              <a:gd name="connsiteY10" fmla="*/ 240116 h 720001"/>
              <a:gd name="connsiteX11" fmla="*/ 51874 w 720001"/>
              <a:gd name="connsiteY11" fmla="*/ 360000 h 720001"/>
              <a:gd name="connsiteX12" fmla="*/ 76077 w 720001"/>
              <a:gd name="connsiteY12" fmla="*/ 479885 h 720001"/>
              <a:gd name="connsiteX13" fmla="*/ 142092 w 720001"/>
              <a:gd name="connsiteY13" fmla="*/ 577822 h 720001"/>
              <a:gd name="connsiteX14" fmla="*/ 240029 w 720001"/>
              <a:gd name="connsiteY14" fmla="*/ 643837 h 720001"/>
              <a:gd name="connsiteX15" fmla="*/ 359913 w 720001"/>
              <a:gd name="connsiteY15" fmla="*/ 668039 h 720001"/>
              <a:gd name="connsiteX16" fmla="*/ 479798 w 720001"/>
              <a:gd name="connsiteY16" fmla="*/ 643837 h 720001"/>
              <a:gd name="connsiteX17" fmla="*/ 577735 w 720001"/>
              <a:gd name="connsiteY17" fmla="*/ 577822 h 720001"/>
              <a:gd name="connsiteX18" fmla="*/ 643750 w 720001"/>
              <a:gd name="connsiteY18" fmla="*/ 479885 h 720001"/>
              <a:gd name="connsiteX19" fmla="*/ 663615 w 720001"/>
              <a:gd name="connsiteY19" fmla="*/ 412049 h 720001"/>
              <a:gd name="connsiteX20" fmla="*/ 360000 w 720001"/>
              <a:gd name="connsiteY20" fmla="*/ 412049 h 720001"/>
              <a:gd name="connsiteX21" fmla="*/ 307952 w 720001"/>
              <a:gd name="connsiteY21" fmla="*/ 360000 h 720001"/>
              <a:gd name="connsiteX22" fmla="*/ 405022 w 720001"/>
              <a:gd name="connsiteY22" fmla="*/ 0 h 720001"/>
              <a:gd name="connsiteX23" fmla="*/ 720001 w 720001"/>
              <a:gd name="connsiteY23" fmla="*/ 314979 h 720001"/>
              <a:gd name="connsiteX24" fmla="*/ 405022 w 720001"/>
              <a:gd name="connsiteY24" fmla="*/ 314979 h 720001"/>
              <a:gd name="connsiteX25" fmla="*/ 360000 w 720001"/>
              <a:gd name="connsiteY25" fmla="*/ 0 h 720001"/>
              <a:gd name="connsiteX26" fmla="*/ 360000 w 720001"/>
              <a:gd name="connsiteY26" fmla="*/ 360000 h 720001"/>
              <a:gd name="connsiteX27" fmla="*/ 720001 w 720001"/>
              <a:gd name="connsiteY27" fmla="*/ 360000 h 720001"/>
              <a:gd name="connsiteX28" fmla="*/ 360000 w 720001"/>
              <a:gd name="connsiteY28" fmla="*/ 720001 h 720001"/>
              <a:gd name="connsiteX29" fmla="*/ 0 w 720001"/>
              <a:gd name="connsiteY29" fmla="*/ 360000 h 720001"/>
              <a:gd name="connsiteX30" fmla="*/ 360000 w 720001"/>
              <a:gd name="connsiteY30" fmla="*/ 0 h 720001"/>
            </a:gdLst>
            <a:ahLst/>
            <a:cxnLst/>
            <a:rect l="l" t="t" r="r" b="b"/>
            <a:pathLst>
              <a:path w="720001" h="720001">
                <a:moveTo>
                  <a:pt x="457070" y="57166"/>
                </a:moveTo>
                <a:lnTo>
                  <a:pt x="457070" y="263017"/>
                </a:lnTo>
                <a:lnTo>
                  <a:pt x="662921" y="263017"/>
                </a:lnTo>
                <a:cubicBezTo>
                  <a:pt x="659451" y="245755"/>
                  <a:pt x="654246" y="229012"/>
                  <a:pt x="647393" y="212704"/>
                </a:cubicBezTo>
                <a:cubicBezTo>
                  <a:pt x="634121" y="181388"/>
                  <a:pt x="615210" y="153282"/>
                  <a:pt x="591008" y="129079"/>
                </a:cubicBezTo>
                <a:cubicBezTo>
                  <a:pt x="566806" y="104877"/>
                  <a:pt x="538699" y="85966"/>
                  <a:pt x="507383" y="72694"/>
                </a:cubicBezTo>
                <a:cubicBezTo>
                  <a:pt x="491075" y="65755"/>
                  <a:pt x="474246" y="60636"/>
                  <a:pt x="457070" y="57166"/>
                </a:cubicBezTo>
                <a:close/>
                <a:moveTo>
                  <a:pt x="307952" y="56386"/>
                </a:moveTo>
                <a:cubicBezTo>
                  <a:pt x="284703" y="60376"/>
                  <a:pt x="262062" y="66969"/>
                  <a:pt x="240115" y="76251"/>
                </a:cubicBezTo>
                <a:cubicBezTo>
                  <a:pt x="203508" y="91778"/>
                  <a:pt x="170544" y="113986"/>
                  <a:pt x="142092" y="142179"/>
                </a:cubicBezTo>
                <a:cubicBezTo>
                  <a:pt x="113812" y="170545"/>
                  <a:pt x="91605" y="203422"/>
                  <a:pt x="76077" y="240116"/>
                </a:cubicBezTo>
                <a:cubicBezTo>
                  <a:pt x="60029" y="278111"/>
                  <a:pt x="51874" y="318362"/>
                  <a:pt x="51874" y="360000"/>
                </a:cubicBezTo>
                <a:cubicBezTo>
                  <a:pt x="51874" y="401639"/>
                  <a:pt x="60029" y="441976"/>
                  <a:pt x="76077" y="479885"/>
                </a:cubicBezTo>
                <a:cubicBezTo>
                  <a:pt x="91605" y="516579"/>
                  <a:pt x="113812" y="549543"/>
                  <a:pt x="142092" y="577822"/>
                </a:cubicBezTo>
                <a:cubicBezTo>
                  <a:pt x="170458" y="606102"/>
                  <a:pt x="203335" y="628309"/>
                  <a:pt x="240029" y="643837"/>
                </a:cubicBezTo>
                <a:cubicBezTo>
                  <a:pt x="278024" y="659885"/>
                  <a:pt x="318275" y="668039"/>
                  <a:pt x="359913" y="668039"/>
                </a:cubicBezTo>
                <a:cubicBezTo>
                  <a:pt x="401552" y="668039"/>
                  <a:pt x="441890" y="659885"/>
                  <a:pt x="479798" y="643837"/>
                </a:cubicBezTo>
                <a:cubicBezTo>
                  <a:pt x="516492" y="628309"/>
                  <a:pt x="549456" y="606102"/>
                  <a:pt x="577735" y="577822"/>
                </a:cubicBezTo>
                <a:cubicBezTo>
                  <a:pt x="606015" y="549456"/>
                  <a:pt x="628222" y="516579"/>
                  <a:pt x="643750" y="479885"/>
                </a:cubicBezTo>
                <a:cubicBezTo>
                  <a:pt x="653032" y="457938"/>
                  <a:pt x="659625" y="435297"/>
                  <a:pt x="663615" y="412049"/>
                </a:cubicBezTo>
                <a:lnTo>
                  <a:pt x="360000" y="412049"/>
                </a:lnTo>
                <a:cubicBezTo>
                  <a:pt x="331287" y="412049"/>
                  <a:pt x="307952" y="388714"/>
                  <a:pt x="307952" y="360000"/>
                </a:cubicBezTo>
                <a:close/>
                <a:moveTo>
                  <a:pt x="405022" y="0"/>
                </a:moveTo>
                <a:cubicBezTo>
                  <a:pt x="578950" y="0"/>
                  <a:pt x="720001" y="141051"/>
                  <a:pt x="720001" y="314979"/>
                </a:cubicBezTo>
                <a:lnTo>
                  <a:pt x="405022" y="314979"/>
                </a:lnTo>
                <a:close/>
                <a:moveTo>
                  <a:pt x="360000" y="0"/>
                </a:moveTo>
                <a:lnTo>
                  <a:pt x="360000" y="360000"/>
                </a:lnTo>
                <a:lnTo>
                  <a:pt x="720001" y="360000"/>
                </a:lnTo>
                <a:cubicBezTo>
                  <a:pt x="720001" y="558825"/>
                  <a:pt x="558824" y="720001"/>
                  <a:pt x="360000" y="720001"/>
                </a:cubicBezTo>
                <a:cubicBezTo>
                  <a:pt x="161176" y="720001"/>
                  <a:pt x="0" y="558825"/>
                  <a:pt x="0" y="360000"/>
                </a:cubicBezTo>
                <a:cubicBezTo>
                  <a:pt x="0" y="161176"/>
                  <a:pt x="161176" y="0"/>
                  <a:pt x="360000" y="0"/>
                </a:cubicBezTo>
                <a:close/>
              </a:path>
            </a:pathLst>
          </a:custGeom>
          <a:solidFill>
            <a:schemeClr val="bg1"/>
          </a:solidFill>
          <a:ln w="31750" cap="sq">
            <a:noFill/>
            <a:miter/>
          </a:ln>
        </p:spPr>
        <p:txBody>
          <a:bodyPr vert="horz" wrap="square" lIns="91440" tIns="45720" rIns="91440" bIns="45720" rtlCol="0" anchor="ctr"/>
          <a:lstStyle/>
          <a:p>
            <a:pPr algn="ctr"/>
            <a:endParaRPr kumimoji="1" lang="zh-CN" altLang="en-US"/>
          </a:p>
        </p:txBody>
      </p:sp>
      <p:sp>
        <p:nvSpPr>
          <p:cNvPr id="29" name="标题 1"/>
          <p:cNvSpPr txBox="1"/>
          <p:nvPr/>
        </p:nvSpPr>
        <p:spPr>
          <a:xfrm>
            <a:off x="657339" y="1303523"/>
            <a:ext cx="3894358" cy="1300741"/>
          </a:xfrm>
          <a:prstGeom prst="rect">
            <a:avLst/>
          </a:prstGeom>
          <a:noFill/>
          <a:ln>
            <a:noFill/>
          </a:ln>
        </p:spPr>
        <p:txBody>
          <a:bodyPr vert="horz" wrap="square" lIns="0" tIns="0" rIns="0" bIns="0" rtlCol="0" anchor="t">
            <a:spAutoFit/>
          </a:bodyPr>
          <a:lstStyle/>
          <a:p>
            <a:pPr algn="r">
              <a:lnSpc>
                <a:spcPct val="150000"/>
              </a:lnSpc>
            </a:pPr>
            <a:r>
              <a:rPr lang="zh-CN" altLang="en-US" sz="1600" b="1" dirty="0">
                <a:latin typeface="微软雅黑" panose="020B0503020204020204" pitchFamily="34" charset="-122"/>
                <a:ea typeface="微软雅黑" panose="020B0503020204020204" pitchFamily="34" charset="-122"/>
              </a:rPr>
              <a:t>重视合同管理：</a:t>
            </a:r>
            <a:endParaRPr lang="en-US" altLang="zh-CN" sz="1600" b="1" dirty="0">
              <a:latin typeface="微软雅黑" panose="020B0503020204020204" pitchFamily="34" charset="-122"/>
              <a:ea typeface="微软雅黑" panose="020B0503020204020204" pitchFamily="34" charset="-122"/>
            </a:endParaRPr>
          </a:p>
          <a:p>
            <a:pPr algn="r">
              <a:lnSpc>
                <a:spcPct val="150000"/>
              </a:lnSpc>
            </a:pPr>
            <a:r>
              <a:rPr lang="zh-CN" altLang="en-US" sz="1400" b="1" dirty="0">
                <a:latin typeface="微软雅黑" panose="020B0503020204020204" pitchFamily="34" charset="-122"/>
                <a:ea typeface="微软雅黑" panose="020B0503020204020204" pitchFamily="34" charset="-122"/>
              </a:rPr>
              <a:t>我和团队成员都应当积极参与合同的起草和管理过程，保证每个人都能理解一个合同内容。在处理合同问题时应多征求专家的意见</a:t>
            </a:r>
            <a:endParaRPr lang="zh-CN" altLang="zh-CN" sz="1400" b="1" dirty="0">
              <a:latin typeface="微软雅黑" panose="020B0503020204020204" pitchFamily="34" charset="-122"/>
              <a:ea typeface="微软雅黑" panose="020B0503020204020204" pitchFamily="34" charset="-122"/>
            </a:endParaRPr>
          </a:p>
        </p:txBody>
      </p:sp>
      <p:sp>
        <p:nvSpPr>
          <p:cNvPr id="31" name="标题 1"/>
          <p:cNvSpPr txBox="1"/>
          <p:nvPr/>
        </p:nvSpPr>
        <p:spPr>
          <a:xfrm>
            <a:off x="7546194" y="1303524"/>
            <a:ext cx="4174130" cy="1300741"/>
          </a:xfrm>
          <a:prstGeom prst="rect">
            <a:avLst/>
          </a:prstGeom>
          <a:noFill/>
          <a:ln>
            <a:noFill/>
          </a:ln>
        </p:spPr>
        <p:txBody>
          <a:bodyPr vert="horz" wrap="square" lIns="0" tIns="0" rIns="0" bIns="0" rtlCol="0" anchor="t">
            <a:spAutoFit/>
          </a:bodyPr>
          <a:lstStyle/>
          <a:p>
            <a:pPr>
              <a:lnSpc>
                <a:spcPct val="150000"/>
              </a:lnSpc>
            </a:pPr>
            <a:r>
              <a:rPr lang="zh-CN" altLang="en-US" sz="1600" b="1" dirty="0">
                <a:latin typeface="微软雅黑" panose="020B0503020204020204" pitchFamily="34" charset="-122"/>
                <a:ea typeface="微软雅黑" panose="020B0503020204020204" pitchFamily="34" charset="-122"/>
              </a:rPr>
              <a:t>主动验收：</a:t>
            </a:r>
            <a:endParaRPr lang="en-US" altLang="zh-CN" sz="1600" b="1" dirty="0">
              <a:latin typeface="微软雅黑" panose="020B0503020204020204" pitchFamily="34" charset="-122"/>
              <a:ea typeface="微软雅黑" panose="020B0503020204020204" pitchFamily="34" charset="-122"/>
            </a:endParaRPr>
          </a:p>
          <a:p>
            <a:pPr>
              <a:lnSpc>
                <a:spcPct val="150000"/>
              </a:lnSpc>
            </a:pPr>
            <a:r>
              <a:rPr lang="zh-CN" altLang="en-US" sz="1400" b="1" dirty="0">
                <a:latin typeface="微软雅黑" panose="020B0503020204020204" pitchFamily="34" charset="-122"/>
                <a:ea typeface="微软雅黑" panose="020B0503020204020204" pitchFamily="34" charset="-122"/>
              </a:rPr>
              <a:t>当具备一定验收条件时，应当主动提出验收，以定位当前的项目情况，并解决存在的问题。多次验收后若仍存在相似的问题，应当寻找其他的方法来改变现状</a:t>
            </a:r>
            <a:endParaRPr lang="zh-CN" altLang="zh-CN" sz="1400" b="1" dirty="0">
              <a:latin typeface="微软雅黑" panose="020B0503020204020204" pitchFamily="34" charset="-122"/>
              <a:ea typeface="微软雅黑" panose="020B0503020204020204" pitchFamily="34" charset="-122"/>
            </a:endParaRPr>
          </a:p>
        </p:txBody>
      </p:sp>
      <p:sp>
        <p:nvSpPr>
          <p:cNvPr id="33" name="标题 1"/>
          <p:cNvSpPr txBox="1"/>
          <p:nvPr/>
        </p:nvSpPr>
        <p:spPr>
          <a:xfrm>
            <a:off x="7546194" y="5064425"/>
            <a:ext cx="3898900" cy="977575"/>
          </a:xfrm>
          <a:prstGeom prst="rect">
            <a:avLst/>
          </a:prstGeom>
          <a:noFill/>
          <a:ln>
            <a:noFill/>
          </a:ln>
        </p:spPr>
        <p:txBody>
          <a:bodyPr vert="horz" wrap="square" lIns="0" tIns="0" rIns="0" bIns="0" rtlCol="0" anchor="t">
            <a:spAutoFit/>
          </a:bodyPr>
          <a:lstStyle/>
          <a:p>
            <a:pPr>
              <a:lnSpc>
                <a:spcPct val="150000"/>
              </a:lnSpc>
            </a:pPr>
            <a:r>
              <a:rPr lang="zh-CN" altLang="en-US" sz="1600" b="1" dirty="0">
                <a:latin typeface="微软雅黑" panose="020B0503020204020204" pitchFamily="34" charset="-122"/>
                <a:ea typeface="微软雅黑" panose="020B0503020204020204" pitchFamily="34" charset="-122"/>
              </a:rPr>
              <a:t>跟进回款工作：</a:t>
            </a:r>
            <a:endParaRPr lang="en-US" altLang="zh-CN" sz="1600" b="1" dirty="0">
              <a:latin typeface="微软雅黑" panose="020B0503020204020204" pitchFamily="34" charset="-122"/>
              <a:ea typeface="微软雅黑" panose="020B0503020204020204" pitchFamily="34" charset="-122"/>
            </a:endParaRPr>
          </a:p>
          <a:p>
            <a:pPr>
              <a:lnSpc>
                <a:spcPct val="150000"/>
              </a:lnSpc>
            </a:pPr>
            <a:r>
              <a:rPr lang="zh-CN" altLang="en-US" sz="1400" b="1" dirty="0">
                <a:latin typeface="微软雅黑" panose="020B0503020204020204" pitchFamily="34" charset="-122"/>
                <a:ea typeface="微软雅黑" panose="020B0503020204020204" pitchFamily="34" charset="-122"/>
              </a:rPr>
              <a:t>项目组应当专门安排有法律或财务专场的成员负责跟进回款工作，确保回款工作的正常推进</a:t>
            </a:r>
            <a:endParaRPr lang="zh-CN" altLang="zh-CN" sz="1400" b="1" dirty="0">
              <a:latin typeface="微软雅黑" panose="020B0503020204020204" pitchFamily="34" charset="-122"/>
              <a:ea typeface="微软雅黑" panose="020B0503020204020204" pitchFamily="34" charset="-122"/>
            </a:endParaRPr>
          </a:p>
        </p:txBody>
      </p:sp>
      <p:sp>
        <p:nvSpPr>
          <p:cNvPr id="35" name="标题 1"/>
          <p:cNvSpPr txBox="1"/>
          <p:nvPr/>
        </p:nvSpPr>
        <p:spPr>
          <a:xfrm>
            <a:off x="746906" y="5064424"/>
            <a:ext cx="3898900" cy="977575"/>
          </a:xfrm>
          <a:prstGeom prst="rect">
            <a:avLst/>
          </a:prstGeom>
          <a:noFill/>
          <a:ln>
            <a:noFill/>
          </a:ln>
        </p:spPr>
        <p:txBody>
          <a:bodyPr vert="horz" wrap="square" lIns="0" tIns="0" rIns="0" bIns="0" rtlCol="0" anchor="t">
            <a:spAutoFit/>
          </a:bodyPr>
          <a:lstStyle/>
          <a:p>
            <a:pPr algn="r">
              <a:lnSpc>
                <a:spcPct val="150000"/>
              </a:lnSpc>
            </a:pPr>
            <a:r>
              <a:rPr lang="zh-CN" altLang="en-US" sz="1600" b="1" dirty="0">
                <a:latin typeface="微软雅黑" panose="020B0503020204020204" pitchFamily="34" charset="-122"/>
                <a:ea typeface="微软雅黑" panose="020B0503020204020204" pitchFamily="34" charset="-122"/>
              </a:rPr>
              <a:t>保障回款条件：</a:t>
            </a:r>
            <a:endParaRPr lang="en-US" altLang="zh-CN" sz="1600" b="1" dirty="0">
              <a:latin typeface="微软雅黑" panose="020B0503020204020204" pitchFamily="34" charset="-122"/>
              <a:ea typeface="微软雅黑" panose="020B0503020204020204" pitchFamily="34" charset="-122"/>
            </a:endParaRPr>
          </a:p>
          <a:p>
            <a:pPr algn="r">
              <a:lnSpc>
                <a:spcPct val="150000"/>
              </a:lnSpc>
            </a:pPr>
            <a:r>
              <a:rPr lang="zh-CN" altLang="en-US" sz="1400" b="1" dirty="0">
                <a:latin typeface="微软雅黑" panose="020B0503020204020204" pitchFamily="34" charset="-122"/>
                <a:ea typeface="微软雅黑" panose="020B0503020204020204" pitchFamily="34" charset="-122"/>
              </a:rPr>
              <a:t>项目组应当全力完成项目，以保障满足甲方需求和合同要求，达到回款条件</a:t>
            </a:r>
            <a:endParaRPr lang="zh-CN" altLang="zh-CN" sz="1400" b="1" dirty="0">
              <a:latin typeface="微软雅黑" panose="020B0503020204020204" pitchFamily="34" charset="-122"/>
              <a:ea typeface="微软雅黑" panose="020B0503020204020204" pitchFamily="34" charset="-122"/>
            </a:endParaRPr>
          </a:p>
        </p:txBody>
      </p:sp>
      <p:sp>
        <p:nvSpPr>
          <p:cNvPr id="37" name="标题 1"/>
          <p:cNvSpPr txBox="1"/>
          <p:nvPr/>
        </p:nvSpPr>
        <p:spPr>
          <a:xfrm>
            <a:off x="787215" y="385281"/>
            <a:ext cx="10671175"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9.</a:t>
            </a:r>
            <a:r>
              <a:rPr lang="zh-CN" altLang="en-US" sz="2400" b="1" kern="100" dirty="0">
                <a:latin typeface="黑体" panose="02010609060101010101" pitchFamily="49" charset="-122"/>
                <a:ea typeface="黑体" panose="02010609060101010101" pitchFamily="49" charset="-122"/>
              </a:rPr>
              <a:t>项目的验收工作及项目的合同回款，作为</a:t>
            </a:r>
            <a:r>
              <a:rPr lang="en-US" altLang="zh-CN" sz="2400" b="1" kern="100" dirty="0">
                <a:latin typeface="黑体" panose="02010609060101010101" pitchFamily="49" charset="-122"/>
                <a:ea typeface="黑体" panose="02010609060101010101" pitchFamily="49" charset="-122"/>
              </a:rPr>
              <a:t>PM</a:t>
            </a:r>
            <a:r>
              <a:rPr lang="zh-CN" altLang="en-US" sz="2400" b="1" kern="100" dirty="0">
                <a:latin typeface="黑体" panose="02010609060101010101" pitchFamily="49" charset="-122"/>
                <a:ea typeface="黑体" panose="02010609060101010101" pitchFamily="49" charset="-122"/>
              </a:rPr>
              <a:t>，你有什么建议？</a:t>
            </a:r>
          </a:p>
        </p:txBody>
      </p:sp>
      <p:grpSp>
        <p:nvGrpSpPr>
          <p:cNvPr id="38" name="组合 37"/>
          <p:cNvGrpSpPr/>
          <p:nvPr/>
        </p:nvGrpSpPr>
        <p:grpSpPr>
          <a:xfrm>
            <a:off x="168161" y="408767"/>
            <a:ext cx="489178" cy="391711"/>
            <a:chOff x="168161" y="408767"/>
            <a:chExt cx="489178" cy="391711"/>
          </a:xfrm>
        </p:grpSpPr>
        <p:sp>
          <p:nvSpPr>
            <p:cNvPr id="39"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0"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Tree>
    <p:extLst>
      <p:ext uri="{BB962C8B-B14F-4D97-AF65-F5344CB8AC3E}">
        <p14:creationId xmlns:p14="http://schemas.microsoft.com/office/powerpoint/2010/main" val="367275207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 1"/>
          <p:cNvSpPr txBox="1"/>
          <p:nvPr/>
        </p:nvSpPr>
        <p:spPr>
          <a:xfrm>
            <a:off x="7332001" y="626356"/>
            <a:ext cx="4860000" cy="4860000"/>
          </a:xfrm>
          <a:prstGeom prst="ellipse">
            <a:avLst/>
          </a:prstGeom>
          <a:solidFill>
            <a:schemeClr val="accent1">
              <a:lumMod val="60000"/>
              <a:lumOff val="40000"/>
            </a:schemeClr>
          </a:solidFill>
          <a:ln w="1270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a:off x="729350" y="2680033"/>
            <a:ext cx="1944000" cy="396000"/>
          </a:xfrm>
          <a:prstGeom prst="roundRect">
            <a:avLst>
              <a:gd name="adj" fmla="val 50000"/>
            </a:avLst>
          </a:prstGeom>
          <a:solidFill>
            <a:schemeClr val="tx1">
              <a:lumMod val="85000"/>
              <a:lumOff val="15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a:off x="891350" y="2734033"/>
            <a:ext cx="1620000" cy="288000"/>
          </a:xfrm>
          <a:prstGeom prst="rect">
            <a:avLst/>
          </a:prstGeom>
          <a:noFill/>
          <a:ln>
            <a:noFill/>
          </a:ln>
        </p:spPr>
        <p:txBody>
          <a:bodyPr vert="horz" wrap="square" lIns="0" tIns="0" rIns="0" bIns="0" rtlCol="0" anchor="ctr"/>
          <a:lstStyle/>
          <a:p>
            <a:pPr algn="ctr"/>
            <a:r>
              <a:rPr kumimoji="1" lang="en-US" altLang="zh-CN" sz="1600" dirty="0" err="1">
                <a:ln w="12700">
                  <a:noFill/>
                </a:ln>
                <a:solidFill>
                  <a:schemeClr val="bg1"/>
                </a:solidFill>
                <a:latin typeface="OPPOSans R"/>
                <a:ea typeface="OPPOSans R"/>
                <a:cs typeface="OPPOSans R"/>
              </a:rPr>
              <a:t>汇报人</a:t>
            </a:r>
            <a:r>
              <a:rPr kumimoji="1" lang="en-US" altLang="zh-CN" sz="1600" dirty="0">
                <a:ln w="12700">
                  <a:noFill/>
                </a:ln>
                <a:solidFill>
                  <a:schemeClr val="bg1"/>
                </a:solidFill>
                <a:latin typeface="OPPOSans R"/>
                <a:ea typeface="OPPOSans R"/>
                <a:cs typeface="OPPOSans R"/>
              </a:rPr>
              <a:t>：</a:t>
            </a:r>
            <a:r>
              <a:rPr kumimoji="1" lang="zh-CN" altLang="en-US" sz="1600" dirty="0">
                <a:ln w="12700">
                  <a:noFill/>
                </a:ln>
                <a:solidFill>
                  <a:schemeClr val="bg1"/>
                </a:solidFill>
                <a:latin typeface="OPPOSans R"/>
                <a:ea typeface="OPPOSans R"/>
                <a:cs typeface="OPPOSans R"/>
              </a:rPr>
              <a:t>黄勖</a:t>
            </a:r>
            <a:endParaRPr kumimoji="1" lang="zh-CN" altLang="en-US" dirty="0"/>
          </a:p>
        </p:txBody>
      </p:sp>
      <p:sp>
        <p:nvSpPr>
          <p:cNvPr id="5" name="标题 1"/>
          <p:cNvSpPr txBox="1"/>
          <p:nvPr/>
        </p:nvSpPr>
        <p:spPr>
          <a:xfrm>
            <a:off x="829434" y="1512517"/>
            <a:ext cx="8889466" cy="2567775"/>
          </a:xfrm>
          <a:prstGeom prst="rect">
            <a:avLst/>
          </a:prstGeom>
          <a:noFill/>
          <a:ln cap="sq">
            <a:noFill/>
          </a:ln>
        </p:spPr>
        <p:txBody>
          <a:bodyPr vert="horz" wrap="square" lIns="0" tIns="0" rIns="0" bIns="0" rtlCol="0" anchor="t"/>
          <a:lstStyle/>
          <a:p>
            <a:pPr algn="l"/>
            <a:r>
              <a:rPr kumimoji="1" lang="en-US" altLang="zh-CN" sz="5600" dirty="0" err="1">
                <a:ln w="12700">
                  <a:noFill/>
                </a:ln>
                <a:solidFill>
                  <a:schemeClr val="tx1">
                    <a:lumMod val="85000"/>
                    <a:lumOff val="15000"/>
                  </a:schemeClr>
                </a:solidFill>
                <a:latin typeface="微软雅黑" panose="020B0503020204020204" pitchFamily="34" charset="-122"/>
                <a:ea typeface="微软雅黑" panose="020B0503020204020204" pitchFamily="34" charset="-122"/>
                <a:cs typeface="OPPOSans R"/>
              </a:rPr>
              <a:t>谢谢大家</a:t>
            </a:r>
            <a:endParaRPr kumimoji="1" lang="zh-CN" altLang="en-US" dirty="0">
              <a:latin typeface="微软雅黑" panose="020B0503020204020204" pitchFamily="34" charset="-122"/>
              <a:ea typeface="微软雅黑" panose="020B0503020204020204" pitchFamily="34" charset="-122"/>
            </a:endParaRPr>
          </a:p>
        </p:txBody>
      </p:sp>
      <p:sp>
        <p:nvSpPr>
          <p:cNvPr id="6" name="标题 1"/>
          <p:cNvSpPr txBox="1"/>
          <p:nvPr/>
        </p:nvSpPr>
        <p:spPr>
          <a:xfrm>
            <a:off x="-24000" y="6066000"/>
            <a:ext cx="12240000" cy="792000"/>
          </a:xfrm>
          <a:prstGeom prst="rect">
            <a:avLst/>
          </a:prstGeom>
          <a:solidFill>
            <a:schemeClr val="tx1">
              <a:lumMod val="85000"/>
              <a:lumOff val="15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a:off x="405350" y="5424010"/>
            <a:ext cx="1296000" cy="648000"/>
          </a:xfrm>
          <a:custGeom>
            <a:avLst/>
            <a:gdLst>
              <a:gd name="connsiteX0" fmla="*/ 2857500 w 2857500"/>
              <a:gd name="connsiteY0" fmla="*/ 1428750 h 1428750"/>
              <a:gd name="connsiteX1" fmla="*/ 1428750 w 2857500"/>
              <a:gd name="connsiteY1" fmla="*/ 0 h 1428750"/>
              <a:gd name="connsiteX2" fmla="*/ 0 w 2857500"/>
              <a:gd name="connsiteY2" fmla="*/ 1428750 h 1428750"/>
            </a:gdLst>
            <a:ahLst/>
            <a:cxnLst/>
            <a:rect l="l" t="t" r="r" b="b"/>
            <a:pathLst>
              <a:path w="2857500" h="1428750">
                <a:moveTo>
                  <a:pt x="2857500" y="1428750"/>
                </a:moveTo>
                <a:cubicBezTo>
                  <a:pt x="2068420" y="1428750"/>
                  <a:pt x="1428750" y="789077"/>
                  <a:pt x="1428750" y="0"/>
                </a:cubicBezTo>
                <a:cubicBezTo>
                  <a:pt x="1428750" y="789077"/>
                  <a:pt x="789077" y="1428750"/>
                  <a:pt x="0" y="142875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endParaRPr kumimoji="1" lang="zh-CN" altLang="en-US"/>
          </a:p>
        </p:txBody>
      </p:sp>
      <p:sp>
        <p:nvSpPr>
          <p:cNvPr id="8" name="标题 1"/>
          <p:cNvSpPr txBox="1"/>
          <p:nvPr/>
        </p:nvSpPr>
        <p:spPr>
          <a:xfrm flipV="1">
            <a:off x="10197481" y="0"/>
            <a:ext cx="842838" cy="421419"/>
          </a:xfrm>
          <a:custGeom>
            <a:avLst/>
            <a:gdLst>
              <a:gd name="connsiteX0" fmla="*/ 2857500 w 2857500"/>
              <a:gd name="connsiteY0" fmla="*/ 1428750 h 1428750"/>
              <a:gd name="connsiteX1" fmla="*/ 1428750 w 2857500"/>
              <a:gd name="connsiteY1" fmla="*/ 0 h 1428750"/>
              <a:gd name="connsiteX2" fmla="*/ 0 w 2857500"/>
              <a:gd name="connsiteY2" fmla="*/ 1428750 h 1428750"/>
            </a:gdLst>
            <a:ahLst/>
            <a:cxnLst/>
            <a:rect l="l" t="t" r="r" b="b"/>
            <a:pathLst>
              <a:path w="2857500" h="1428750">
                <a:moveTo>
                  <a:pt x="2857500" y="1428750"/>
                </a:moveTo>
                <a:cubicBezTo>
                  <a:pt x="2068420" y="1428750"/>
                  <a:pt x="1428750" y="789077"/>
                  <a:pt x="1428750" y="0"/>
                </a:cubicBezTo>
                <a:cubicBezTo>
                  <a:pt x="1428750" y="789077"/>
                  <a:pt x="789077" y="1428750"/>
                  <a:pt x="0" y="142875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endParaRPr kumimoji="1" lang="zh-CN" altLang="en-US"/>
          </a:p>
        </p:txBody>
      </p:sp>
      <p:sp>
        <p:nvSpPr>
          <p:cNvPr id="10" name="标题 1"/>
          <p:cNvSpPr txBox="1"/>
          <p:nvPr/>
        </p:nvSpPr>
        <p:spPr>
          <a:xfrm>
            <a:off x="7332001" y="3194132"/>
            <a:ext cx="2292223" cy="2292223"/>
          </a:xfrm>
          <a:prstGeom prst="ellipse">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1" name="标题 1"/>
          <p:cNvSpPr txBox="1"/>
          <p:nvPr/>
        </p:nvSpPr>
        <p:spPr>
          <a:xfrm>
            <a:off x="11295699" y="6255885"/>
            <a:ext cx="223201" cy="216000"/>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lumMod val="85000"/>
            </a:schemeClr>
          </a:solidFill>
          <a:ln w="1860"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256871" y="1130300"/>
            <a:ext cx="1449739" cy="861572"/>
          </a:xfrm>
          <a:custGeom>
            <a:avLst/>
            <a:gdLst>
              <a:gd name="connsiteX0" fmla="*/ 3170125 w 3302842"/>
              <a:gd name="connsiteY0" fmla="*/ 906152 h 1962861"/>
              <a:gd name="connsiteX1" fmla="*/ 3277596 w 3302842"/>
              <a:gd name="connsiteY1" fmla="*/ 384102 h 1962861"/>
              <a:gd name="connsiteX2" fmla="*/ 1365371 w 3302842"/>
              <a:gd name="connsiteY2" fmla="*/ 202918 h 1962861"/>
              <a:gd name="connsiteX3" fmla="*/ 25245 w 3302842"/>
              <a:gd name="connsiteY3" fmla="*/ 1578961 h 1962861"/>
              <a:gd name="connsiteX4" fmla="*/ 1123901 w 3302842"/>
              <a:gd name="connsiteY4" fmla="*/ 1951190 h 1962861"/>
            </a:gdLst>
            <a:ahLst/>
            <a:cxnLst/>
            <a:rect l="l" t="t" r="r" b="b"/>
            <a:pathLst>
              <a:path w="3302842" h="1962861">
                <a:moveTo>
                  <a:pt x="3170125" y="906152"/>
                </a:moveTo>
                <a:cubicBezTo>
                  <a:pt x="3291963" y="722620"/>
                  <a:pt x="3335252" y="540966"/>
                  <a:pt x="3277596" y="384102"/>
                </a:cubicBezTo>
                <a:cubicBezTo>
                  <a:pt x="3119606" y="-46064"/>
                  <a:pt x="2263499" y="-127101"/>
                  <a:pt x="1365371" y="202918"/>
                </a:cubicBezTo>
                <a:cubicBezTo>
                  <a:pt x="467243" y="532937"/>
                  <a:pt x="-132745" y="1149030"/>
                  <a:pt x="25245" y="1578961"/>
                </a:cubicBezTo>
                <a:cubicBezTo>
                  <a:pt x="133561" y="1873861"/>
                  <a:pt x="570301" y="2004573"/>
                  <a:pt x="1123901" y="1951190"/>
                </a:cubicBezTo>
              </a:path>
            </a:pathLst>
          </a:custGeom>
          <a:noFill/>
          <a:ln w="15875" cap="flat">
            <a:solidFill>
              <a:srgbClr val="262626">
                <a:alpha val="100000"/>
              </a:srgbClr>
            </a:solidFill>
            <a:miter/>
          </a:ln>
        </p:spPr>
        <p:txBody>
          <a:bodyPr vert="horz" wrap="square" lIns="91440" tIns="45720" rIns="91440" bIns="45720" rtlCol="0" anchor="ctr"/>
          <a:lstStyle/>
          <a:p>
            <a:pPr algn="l"/>
            <a:endParaRPr kumimoji="1" lang="zh-CN" altLang="en-US"/>
          </a:p>
        </p:txBody>
      </p:sp>
      <p:sp>
        <p:nvSpPr>
          <p:cNvPr id="14" name="标题 1"/>
          <p:cNvSpPr txBox="1"/>
          <p:nvPr/>
        </p:nvSpPr>
        <p:spPr>
          <a:xfrm>
            <a:off x="363880" y="1153971"/>
            <a:ext cx="358546" cy="358546"/>
          </a:xfrm>
          <a:custGeom>
            <a:avLst/>
            <a:gdLst>
              <a:gd name="connsiteX0" fmla="*/ 2857500 w 2857500"/>
              <a:gd name="connsiteY0" fmla="*/ 1428750 h 2857500"/>
              <a:gd name="connsiteX1" fmla="*/ 1428750 w 2857500"/>
              <a:gd name="connsiteY1" fmla="*/ 0 h 2857500"/>
              <a:gd name="connsiteX2" fmla="*/ 0 w 2857500"/>
              <a:gd name="connsiteY2" fmla="*/ 1428750 h 2857500"/>
              <a:gd name="connsiteX3" fmla="*/ 1428750 w 2857500"/>
              <a:gd name="connsiteY3" fmla="*/ 2857500 h 2857500"/>
              <a:gd name="connsiteX4" fmla="*/ 2857500 w 2857500"/>
              <a:gd name="connsiteY4" fmla="*/ 1428750 h 2857500"/>
            </a:gdLst>
            <a:ahLst/>
            <a:cxnLst/>
            <a:rect l="l" t="t" r="r" b="b"/>
            <a:pathLst>
              <a:path w="2857500" h="2857500">
                <a:moveTo>
                  <a:pt x="2857500" y="1428750"/>
                </a:moveTo>
                <a:cubicBezTo>
                  <a:pt x="2068420" y="1428750"/>
                  <a:pt x="1428750" y="789077"/>
                  <a:pt x="1428750" y="0"/>
                </a:cubicBezTo>
                <a:cubicBezTo>
                  <a:pt x="1428750" y="789077"/>
                  <a:pt x="789077" y="1428750"/>
                  <a:pt x="0" y="1428750"/>
                </a:cubicBezTo>
                <a:cubicBezTo>
                  <a:pt x="789077" y="1428750"/>
                  <a:pt x="1428750" y="2068420"/>
                  <a:pt x="1428750" y="2857500"/>
                </a:cubicBezTo>
                <a:cubicBezTo>
                  <a:pt x="1428750" y="2068420"/>
                  <a:pt x="2068420" y="1428750"/>
                  <a:pt x="2857500" y="1428750"/>
                </a:cubicBezTo>
                <a:close/>
              </a:path>
            </a:pathLst>
          </a:custGeom>
          <a:solidFill>
            <a:schemeClr val="accent2"/>
          </a:solidFill>
          <a:ln w="9525" cap="flat">
            <a:noFill/>
            <a:miter/>
          </a:ln>
        </p:spPr>
        <p:txBody>
          <a:bodyPr vert="horz" wrap="square" lIns="91440" tIns="45720" rIns="91440" bIns="45720" rtlCol="0" anchor="ctr"/>
          <a:lstStyle/>
          <a:p>
            <a:pPr algn="l"/>
            <a:endParaRPr kumimoji="1" lang="zh-CN" altLang="en-US"/>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a:off x="1207315" y="1519969"/>
            <a:ext cx="2575598" cy="430887"/>
          </a:xfrm>
          <a:prstGeom prst="rect">
            <a:avLst/>
          </a:prstGeom>
          <a:noFill/>
          <a:ln w="12700" cap="sq">
            <a:noFill/>
            <a:miter/>
          </a:ln>
        </p:spPr>
        <p:txBody>
          <a:bodyPr vert="horz" wrap="square" lIns="0" tIns="0" rIns="0" bIns="0" rtlCol="0" anchor="ctr"/>
          <a:lstStyle/>
          <a:p>
            <a:pPr algn="r"/>
            <a:r>
              <a:rPr kumimoji="1" lang="en-US" altLang="zh-CN" sz="3200" dirty="0">
                <a:ln w="12700">
                  <a:noFill/>
                </a:ln>
                <a:solidFill>
                  <a:schemeClr val="accent1"/>
                </a:solidFill>
                <a:latin typeface="Source Han Sans"/>
                <a:ea typeface="Source Han Sans"/>
                <a:cs typeface="Source Han Sans"/>
              </a:rPr>
              <a:t>C</a:t>
            </a:r>
            <a:r>
              <a:rPr kumimoji="1" lang="en-US" altLang="zh-CN" sz="3200" dirty="0">
                <a:ln w="12700">
                  <a:noFill/>
                </a:ln>
                <a:solidFill>
                  <a:srgbClr val="000000">
                    <a:alpha val="100000"/>
                  </a:srgbClr>
                </a:solidFill>
                <a:latin typeface="Source Han Sans"/>
                <a:ea typeface="Source Han Sans"/>
                <a:cs typeface="Source Han Sans"/>
              </a:rPr>
              <a:t>atalogue</a:t>
            </a:r>
            <a:endParaRPr kumimoji="1" lang="zh-CN" altLang="en-US" dirty="0"/>
          </a:p>
        </p:txBody>
      </p:sp>
      <p:sp>
        <p:nvSpPr>
          <p:cNvPr id="13" name="标题 1"/>
          <p:cNvSpPr txBox="1"/>
          <p:nvPr/>
        </p:nvSpPr>
        <p:spPr>
          <a:xfrm>
            <a:off x="3016800" y="2089032"/>
            <a:ext cx="766113" cy="307777"/>
          </a:xfrm>
          <a:prstGeom prst="rect">
            <a:avLst/>
          </a:prstGeom>
          <a:noFill/>
          <a:ln w="12700" cap="sq">
            <a:noFill/>
            <a:miter/>
          </a:ln>
        </p:spPr>
        <p:txBody>
          <a:bodyPr vert="horz" wrap="square" lIns="0" tIns="0" rIns="0" bIns="0" rtlCol="0" anchor="ctr"/>
          <a:lstStyle/>
          <a:p>
            <a:pPr algn="r"/>
            <a:r>
              <a:rPr kumimoji="1" lang="en-US" altLang="zh-CN" sz="2400" dirty="0" err="1">
                <a:ln w="12700">
                  <a:noFill/>
                </a:ln>
                <a:solidFill>
                  <a:srgbClr val="000000">
                    <a:alpha val="100000"/>
                  </a:srgbClr>
                </a:solidFill>
                <a:latin typeface="Source Han Sans"/>
                <a:ea typeface="Source Han Sans"/>
                <a:cs typeface="Source Han Sans"/>
              </a:rPr>
              <a:t>目录</a:t>
            </a:r>
            <a:endParaRPr kumimoji="1" lang="zh-CN" altLang="en-US" dirty="0"/>
          </a:p>
        </p:txBody>
      </p:sp>
      <p:sp>
        <p:nvSpPr>
          <p:cNvPr id="14" name="标题 1"/>
          <p:cNvSpPr txBox="1"/>
          <p:nvPr/>
        </p:nvSpPr>
        <p:spPr>
          <a:xfrm>
            <a:off x="-1076339" y="1602920"/>
            <a:ext cx="3374421" cy="3336650"/>
          </a:xfrm>
          <a:custGeom>
            <a:avLst/>
            <a:gdLst>
              <a:gd name="connsiteX0" fmla="*/ 2883971 w 3841491"/>
              <a:gd name="connsiteY0" fmla="*/ 3798495 h 3798494"/>
              <a:gd name="connsiteX1" fmla="*/ 3679134 w 3841491"/>
              <a:gd name="connsiteY1" fmla="*/ 2463717 h 3798494"/>
              <a:gd name="connsiteX2" fmla="*/ 2643378 w 3841491"/>
              <a:gd name="connsiteY2" fmla="*/ 550616 h 3798494"/>
              <a:gd name="connsiteX3" fmla="*/ 1198096 w 3841491"/>
              <a:gd name="connsiteY3" fmla="*/ 550616 h 3798494"/>
              <a:gd name="connsiteX4" fmla="*/ 162340 w 3841491"/>
              <a:gd name="connsiteY4" fmla="*/ 2463717 h 3798494"/>
              <a:gd name="connsiteX5" fmla="*/ 957503 w 3841491"/>
              <a:gd name="connsiteY5" fmla="*/ 3798495 h 3798494"/>
            </a:gdLst>
            <a:ahLst/>
            <a:cxnLst/>
            <a:rect l="l" t="t" r="r" b="b"/>
            <a:pathLst>
              <a:path w="3841491" h="3798494">
                <a:moveTo>
                  <a:pt x="2883971" y="3798495"/>
                </a:moveTo>
                <a:cubicBezTo>
                  <a:pt x="3718770" y="3798495"/>
                  <a:pt x="4076616" y="3197871"/>
                  <a:pt x="3679134" y="2463717"/>
                </a:cubicBezTo>
                <a:lnTo>
                  <a:pt x="2643378" y="550616"/>
                </a:lnTo>
                <a:cubicBezTo>
                  <a:pt x="2245962" y="-183539"/>
                  <a:pt x="1595579" y="-183539"/>
                  <a:pt x="1198096" y="550616"/>
                </a:cubicBezTo>
                <a:lnTo>
                  <a:pt x="162340" y="2463717"/>
                </a:lnTo>
                <a:cubicBezTo>
                  <a:pt x="-235076" y="3198202"/>
                  <a:pt x="122638" y="3798495"/>
                  <a:pt x="957503" y="3798495"/>
                </a:cubicBezTo>
                <a:close/>
              </a:path>
            </a:pathLst>
          </a:custGeom>
          <a:solidFill>
            <a:schemeClr val="accent1"/>
          </a:solidFill>
          <a:ln w="6613" cap="flat">
            <a:noFill/>
            <a:miter/>
          </a:ln>
        </p:spPr>
        <p:txBody>
          <a:bodyPr vert="horz" wrap="square" lIns="91440" tIns="45720" rIns="91440" bIns="45720" rtlCol="0" anchor="ctr"/>
          <a:lstStyle/>
          <a:p>
            <a:pPr algn="l"/>
            <a:endParaRPr kumimoji="1" lang="zh-CN" altLang="en-US"/>
          </a:p>
        </p:txBody>
      </p:sp>
      <p:sp>
        <p:nvSpPr>
          <p:cNvPr id="15" name="标题 1"/>
          <p:cNvSpPr txBox="1"/>
          <p:nvPr/>
        </p:nvSpPr>
        <p:spPr>
          <a:xfrm>
            <a:off x="0" y="6724650"/>
            <a:ext cx="12191741" cy="133510"/>
          </a:xfrm>
          <a:custGeom>
            <a:avLst/>
            <a:gdLst>
              <a:gd name="connsiteX0" fmla="*/ 0 w 12191741"/>
              <a:gd name="connsiteY0" fmla="*/ 0 h 341410"/>
              <a:gd name="connsiteX1" fmla="*/ 12191742 w 12191741"/>
              <a:gd name="connsiteY1" fmla="*/ 0 h 341410"/>
              <a:gd name="connsiteX2" fmla="*/ 12191742 w 12191741"/>
              <a:gd name="connsiteY2" fmla="*/ 341410 h 341410"/>
              <a:gd name="connsiteX3" fmla="*/ 0 w 12191741"/>
              <a:gd name="connsiteY3" fmla="*/ 341410 h 341410"/>
            </a:gdLst>
            <a:ahLst/>
            <a:cxnLst/>
            <a:rect l="l" t="t" r="r" b="b"/>
            <a:pathLst>
              <a:path w="12191741" h="341410">
                <a:moveTo>
                  <a:pt x="0" y="0"/>
                </a:moveTo>
                <a:lnTo>
                  <a:pt x="12191742" y="0"/>
                </a:lnTo>
                <a:lnTo>
                  <a:pt x="12191742" y="341410"/>
                </a:lnTo>
                <a:lnTo>
                  <a:pt x="0" y="341410"/>
                </a:lnTo>
                <a:close/>
              </a:path>
            </a:pathLst>
          </a:custGeom>
          <a:solidFill>
            <a:schemeClr val="accent1">
              <a:lumMod val="75000"/>
            </a:schemeClr>
          </a:solidFill>
          <a:ln w="8604" cap="flat">
            <a:noFill/>
            <a:miter/>
          </a:ln>
        </p:spPr>
        <p:txBody>
          <a:bodyPr vert="horz" wrap="square" lIns="91440" tIns="45720" rIns="91440" bIns="45720" rtlCol="0" anchor="ctr"/>
          <a:lstStyle/>
          <a:p>
            <a:pPr algn="l"/>
            <a:endParaRPr kumimoji="1" lang="zh-CN" altLang="en-US"/>
          </a:p>
        </p:txBody>
      </p:sp>
      <p:sp>
        <p:nvSpPr>
          <p:cNvPr id="16" name="标题 1"/>
          <p:cNvSpPr txBox="1"/>
          <p:nvPr/>
        </p:nvSpPr>
        <p:spPr>
          <a:xfrm rot="16200000">
            <a:off x="2019602" y="3708959"/>
            <a:ext cx="4680000" cy="36000"/>
          </a:xfrm>
          <a:prstGeom prst="rect">
            <a:avLst/>
          </a:prstGeom>
          <a:solidFill>
            <a:schemeClr val="bg1">
              <a:lumMod val="85000"/>
            </a:schemeClr>
          </a:solidFill>
          <a:ln w="9525"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a:off x="5059476" y="1445713"/>
            <a:ext cx="514025" cy="430887"/>
          </a:xfrm>
          <a:prstGeom prst="rect">
            <a:avLst/>
          </a:prstGeom>
          <a:noFill/>
          <a:ln w="12700" cap="sq">
            <a:noFill/>
            <a:miter/>
          </a:ln>
        </p:spPr>
        <p:txBody>
          <a:bodyPr vert="horz" wrap="square" lIns="0" tIns="0" rIns="0" bIns="0" rtlCol="0" anchor="ctr"/>
          <a:lstStyle/>
          <a:p>
            <a:pPr algn="l"/>
            <a:r>
              <a:rPr kumimoji="1" lang="en-US" altLang="zh-CN" sz="2800" dirty="0">
                <a:ln w="12700">
                  <a:noFill/>
                </a:ln>
                <a:solidFill>
                  <a:schemeClr val="accent1"/>
                </a:solidFill>
                <a:latin typeface="Source Han Sans"/>
                <a:ea typeface="Source Han Sans"/>
                <a:cs typeface="Source Han Sans"/>
              </a:rPr>
              <a:t>01</a:t>
            </a:r>
            <a:endParaRPr kumimoji="1" lang="zh-CN" altLang="en-US" dirty="0"/>
          </a:p>
        </p:txBody>
      </p:sp>
      <p:sp>
        <p:nvSpPr>
          <p:cNvPr id="18" name="标题 1"/>
          <p:cNvSpPr txBox="1"/>
          <p:nvPr/>
        </p:nvSpPr>
        <p:spPr>
          <a:xfrm>
            <a:off x="5614900" y="1443103"/>
            <a:ext cx="5904000" cy="720000"/>
          </a:xfrm>
          <a:prstGeom prst="rect">
            <a:avLst/>
          </a:prstGeom>
          <a:noFill/>
          <a:ln>
            <a:noFill/>
          </a:ln>
        </p:spPr>
        <p:txBody>
          <a:bodyPr vert="horz" wrap="square" lIns="0" tIns="0" rIns="0" bIns="0" rtlCol="0" anchor="t"/>
          <a:lstStyle/>
          <a:p>
            <a:pPr defTabSz="457200">
              <a:spcBef>
                <a:spcPct val="0"/>
              </a:spcBef>
              <a:buNone/>
            </a:pPr>
            <a:r>
              <a:rPr lang="zh-CN" altLang="en-US" sz="2800" dirty="0">
                <a:solidFill>
                  <a:srgbClr val="335C80"/>
                </a:solidFill>
                <a:latin typeface="微软雅黑" panose="020B0503020204020204" pitchFamily="34" charset="-122"/>
                <a:ea typeface="微软雅黑" panose="020B0503020204020204" pitchFamily="34" charset="-122"/>
                <a:cs typeface="+mn-ea"/>
                <a:sym typeface="+mn-lt"/>
              </a:rPr>
              <a:t>项目背景</a:t>
            </a:r>
          </a:p>
        </p:txBody>
      </p:sp>
      <p:sp>
        <p:nvSpPr>
          <p:cNvPr id="19" name="标题 1"/>
          <p:cNvSpPr txBox="1"/>
          <p:nvPr/>
        </p:nvSpPr>
        <p:spPr>
          <a:xfrm>
            <a:off x="5059476" y="4112191"/>
            <a:ext cx="514025" cy="430887"/>
          </a:xfrm>
          <a:prstGeom prst="rect">
            <a:avLst/>
          </a:prstGeom>
          <a:noFill/>
          <a:ln w="12700" cap="sq">
            <a:noFill/>
            <a:miter/>
          </a:ln>
        </p:spPr>
        <p:txBody>
          <a:bodyPr vert="horz" wrap="square" lIns="0" tIns="0" rIns="0" bIns="0" rtlCol="0" anchor="ctr"/>
          <a:lstStyle/>
          <a:p>
            <a:pPr algn="l"/>
            <a:r>
              <a:rPr kumimoji="1" lang="en-US" altLang="zh-CN" sz="2800" dirty="0">
                <a:ln w="12700">
                  <a:noFill/>
                </a:ln>
                <a:solidFill>
                  <a:schemeClr val="accent1"/>
                </a:solidFill>
                <a:latin typeface="Source Han Sans"/>
                <a:ea typeface="Source Han Sans"/>
                <a:cs typeface="Source Han Sans"/>
              </a:rPr>
              <a:t>02</a:t>
            </a:r>
            <a:endParaRPr kumimoji="1" lang="zh-CN" altLang="en-US" dirty="0"/>
          </a:p>
        </p:txBody>
      </p:sp>
      <p:sp>
        <p:nvSpPr>
          <p:cNvPr id="20" name="标题 1"/>
          <p:cNvSpPr txBox="1"/>
          <p:nvPr/>
        </p:nvSpPr>
        <p:spPr>
          <a:xfrm>
            <a:off x="5614900" y="4129006"/>
            <a:ext cx="5904000" cy="720000"/>
          </a:xfrm>
          <a:prstGeom prst="rect">
            <a:avLst/>
          </a:prstGeom>
          <a:noFill/>
          <a:ln>
            <a:noFill/>
          </a:ln>
        </p:spPr>
        <p:txBody>
          <a:bodyPr vert="horz" wrap="square" lIns="0" tIns="0" rIns="0" bIns="0" rtlCol="0" anchor="t"/>
          <a:lstStyle/>
          <a:p>
            <a:pPr defTabSz="457200">
              <a:spcBef>
                <a:spcPct val="0"/>
              </a:spcBef>
              <a:buNone/>
            </a:pPr>
            <a:r>
              <a:rPr lang="zh-CN" altLang="en-US" sz="2800" dirty="0">
                <a:solidFill>
                  <a:srgbClr val="335C80"/>
                </a:solidFill>
                <a:latin typeface="微软雅黑" panose="020B0503020204020204" pitchFamily="34" charset="-122"/>
                <a:ea typeface="微软雅黑" panose="020B0503020204020204" pitchFamily="34" charset="-122"/>
                <a:cs typeface="+mn-ea"/>
                <a:sym typeface="+mn-lt"/>
              </a:rPr>
              <a:t>任务解决</a:t>
            </a:r>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 1"/>
          <p:cNvSpPr txBox="1"/>
          <p:nvPr/>
        </p:nvSpPr>
        <p:spPr>
          <a:xfrm>
            <a:off x="0" y="4485276"/>
            <a:ext cx="2185851" cy="2185851"/>
          </a:xfrm>
          <a:prstGeom prst="ellipse">
            <a:avLst/>
          </a:prstGeom>
          <a:solidFill>
            <a:schemeClr val="accent2"/>
          </a:solidFill>
          <a:ln w="1270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flipH="1">
            <a:off x="7152000" y="389394"/>
            <a:ext cx="5040000" cy="5040000"/>
          </a:xfrm>
          <a:prstGeom prst="ellipse">
            <a:avLst/>
          </a:prstGeom>
          <a:solidFill>
            <a:schemeClr val="accent1">
              <a:lumMod val="60000"/>
              <a:lumOff val="40000"/>
            </a:schemeClr>
          </a:solidFill>
          <a:ln w="12700" cap="sq">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flipH="1">
            <a:off x="0" y="-9000"/>
            <a:ext cx="673100" cy="6876000"/>
          </a:xfrm>
          <a:prstGeom prst="rect">
            <a:avLst/>
          </a:prstGeom>
          <a:solidFill>
            <a:schemeClr val="tx1">
              <a:lumMod val="85000"/>
              <a:lumOff val="15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5400000" flipH="1">
            <a:off x="349100" y="806300"/>
            <a:ext cx="1296000" cy="648000"/>
          </a:xfrm>
          <a:custGeom>
            <a:avLst/>
            <a:gdLst>
              <a:gd name="connsiteX0" fmla="*/ 2857500 w 2857500"/>
              <a:gd name="connsiteY0" fmla="*/ 1428750 h 1428750"/>
              <a:gd name="connsiteX1" fmla="*/ 1428750 w 2857500"/>
              <a:gd name="connsiteY1" fmla="*/ 0 h 1428750"/>
              <a:gd name="connsiteX2" fmla="*/ 0 w 2857500"/>
              <a:gd name="connsiteY2" fmla="*/ 1428750 h 1428750"/>
            </a:gdLst>
            <a:ahLst/>
            <a:cxnLst/>
            <a:rect l="l" t="t" r="r" b="b"/>
            <a:pathLst>
              <a:path w="2857500" h="1428750">
                <a:moveTo>
                  <a:pt x="2857500" y="1428750"/>
                </a:moveTo>
                <a:cubicBezTo>
                  <a:pt x="2068420" y="1428750"/>
                  <a:pt x="1428750" y="789077"/>
                  <a:pt x="1428750" y="0"/>
                </a:cubicBezTo>
                <a:cubicBezTo>
                  <a:pt x="1428750" y="789077"/>
                  <a:pt x="789077" y="1428750"/>
                  <a:pt x="0" y="142875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rot="5400000" flipH="1" flipV="1">
            <a:off x="11559871" y="5501971"/>
            <a:ext cx="842838" cy="421419"/>
          </a:xfrm>
          <a:custGeom>
            <a:avLst/>
            <a:gdLst>
              <a:gd name="connsiteX0" fmla="*/ 2857500 w 2857500"/>
              <a:gd name="connsiteY0" fmla="*/ 1428750 h 1428750"/>
              <a:gd name="connsiteX1" fmla="*/ 1428750 w 2857500"/>
              <a:gd name="connsiteY1" fmla="*/ 0 h 1428750"/>
              <a:gd name="connsiteX2" fmla="*/ 0 w 2857500"/>
              <a:gd name="connsiteY2" fmla="*/ 1428750 h 1428750"/>
            </a:gdLst>
            <a:ahLst/>
            <a:cxnLst/>
            <a:rect l="l" t="t" r="r" b="b"/>
            <a:pathLst>
              <a:path w="2857500" h="1428750">
                <a:moveTo>
                  <a:pt x="2857500" y="1428750"/>
                </a:moveTo>
                <a:cubicBezTo>
                  <a:pt x="2068420" y="1428750"/>
                  <a:pt x="1428750" y="789077"/>
                  <a:pt x="1428750" y="0"/>
                </a:cubicBezTo>
                <a:cubicBezTo>
                  <a:pt x="1428750" y="789077"/>
                  <a:pt x="789077" y="1428750"/>
                  <a:pt x="0" y="142875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2635668" y="2383367"/>
            <a:ext cx="5940000" cy="1715500"/>
          </a:xfrm>
          <a:prstGeom prst="rect">
            <a:avLst/>
          </a:prstGeom>
          <a:noFill/>
          <a:ln cap="sq">
            <a:noFill/>
          </a:ln>
        </p:spPr>
        <p:txBody>
          <a:bodyPr vert="horz" wrap="square" lIns="0" tIns="0" rIns="0" bIns="0" rtlCol="0" anchor="t"/>
          <a:lstStyle/>
          <a:p>
            <a:pPr algn="l"/>
            <a:r>
              <a:rPr lang="zh-CN" altLang="en-US" sz="4800" dirty="0">
                <a:latin typeface="思源黑体" panose="020B0500000000000000" pitchFamily="34" charset="-122"/>
                <a:ea typeface="思源黑体" panose="020B0500000000000000" pitchFamily="34" charset="-122"/>
                <a:cs typeface="+mn-ea"/>
                <a:sym typeface="思源黑体" panose="020B0500000000000000" pitchFamily="34" charset="-122"/>
              </a:rPr>
              <a:t>项目背景</a:t>
            </a:r>
            <a:endParaRPr kumimoji="1" lang="zh-CN" altLang="en-US" sz="4800" dirty="0"/>
          </a:p>
        </p:txBody>
      </p:sp>
      <p:sp>
        <p:nvSpPr>
          <p:cNvPr id="8" name="标题 1"/>
          <p:cNvSpPr txBox="1"/>
          <p:nvPr/>
        </p:nvSpPr>
        <p:spPr>
          <a:xfrm>
            <a:off x="1304689" y="614713"/>
            <a:ext cx="3169816" cy="1607787"/>
          </a:xfrm>
          <a:prstGeom prst="rect">
            <a:avLst/>
          </a:prstGeom>
          <a:noFill/>
          <a:ln w="12700" cap="sq">
            <a:noFill/>
            <a:miter/>
          </a:ln>
        </p:spPr>
        <p:txBody>
          <a:bodyPr vert="horz" wrap="square" lIns="0" tIns="0" rIns="0" bIns="0" rtlCol="0" anchor="b"/>
          <a:lstStyle/>
          <a:p>
            <a:pPr algn="r"/>
            <a:r>
              <a:rPr kumimoji="1" lang="en-US" altLang="zh-CN" sz="4800">
                <a:ln w="12700">
                  <a:noFill/>
                </a:ln>
                <a:solidFill>
                  <a:schemeClr val="accent1"/>
                </a:solidFill>
                <a:latin typeface="OPPOSans R"/>
                <a:ea typeface="OPPOSans R"/>
                <a:cs typeface="OPPOSans R"/>
              </a:rPr>
              <a:t>PART </a:t>
            </a:r>
            <a:endParaRPr kumimoji="1" lang="zh-CN" altLang="en-US"/>
          </a:p>
        </p:txBody>
      </p:sp>
      <p:grpSp>
        <p:nvGrpSpPr>
          <p:cNvPr id="9" name="组合 8"/>
          <p:cNvGrpSpPr/>
          <p:nvPr/>
        </p:nvGrpSpPr>
        <p:grpSpPr>
          <a:xfrm>
            <a:off x="2106021" y="1130300"/>
            <a:ext cx="1449739" cy="861572"/>
            <a:chOff x="2106021" y="1130300"/>
            <a:chExt cx="1449739" cy="861572"/>
          </a:xfrm>
        </p:grpSpPr>
        <p:sp>
          <p:nvSpPr>
            <p:cNvPr id="10" name="标题 1"/>
            <p:cNvSpPr txBox="1"/>
            <p:nvPr/>
          </p:nvSpPr>
          <p:spPr>
            <a:xfrm>
              <a:off x="2106021" y="1130300"/>
              <a:ext cx="1449739" cy="861572"/>
            </a:xfrm>
            <a:custGeom>
              <a:avLst/>
              <a:gdLst>
                <a:gd name="connsiteX0" fmla="*/ 3170125 w 3302842"/>
                <a:gd name="connsiteY0" fmla="*/ 906152 h 1962861"/>
                <a:gd name="connsiteX1" fmla="*/ 3277596 w 3302842"/>
                <a:gd name="connsiteY1" fmla="*/ 384102 h 1962861"/>
                <a:gd name="connsiteX2" fmla="*/ 1365371 w 3302842"/>
                <a:gd name="connsiteY2" fmla="*/ 202918 h 1962861"/>
                <a:gd name="connsiteX3" fmla="*/ 25245 w 3302842"/>
                <a:gd name="connsiteY3" fmla="*/ 1578961 h 1962861"/>
                <a:gd name="connsiteX4" fmla="*/ 1123901 w 3302842"/>
                <a:gd name="connsiteY4" fmla="*/ 1951190 h 1962861"/>
              </a:gdLst>
              <a:ahLst/>
              <a:cxnLst/>
              <a:rect l="l" t="t" r="r" b="b"/>
              <a:pathLst>
                <a:path w="3302842" h="1962861">
                  <a:moveTo>
                    <a:pt x="3170125" y="906152"/>
                  </a:moveTo>
                  <a:cubicBezTo>
                    <a:pt x="3291963" y="722620"/>
                    <a:pt x="3335252" y="540966"/>
                    <a:pt x="3277596" y="384102"/>
                  </a:cubicBezTo>
                  <a:cubicBezTo>
                    <a:pt x="3119606" y="-46064"/>
                    <a:pt x="2263499" y="-127101"/>
                    <a:pt x="1365371" y="202918"/>
                  </a:cubicBezTo>
                  <a:cubicBezTo>
                    <a:pt x="467243" y="532937"/>
                    <a:pt x="-132745" y="1149030"/>
                    <a:pt x="25245" y="1578961"/>
                  </a:cubicBezTo>
                  <a:cubicBezTo>
                    <a:pt x="133561" y="1873861"/>
                    <a:pt x="570301" y="2004573"/>
                    <a:pt x="1123901" y="1951190"/>
                  </a:cubicBezTo>
                </a:path>
              </a:pathLst>
            </a:custGeom>
            <a:noFill/>
            <a:ln w="15875" cap="flat">
              <a:solidFill>
                <a:srgbClr val="262626">
                  <a:alpha val="100000"/>
                </a:srgb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2213030" y="1153971"/>
              <a:ext cx="358546" cy="358546"/>
            </a:xfrm>
            <a:custGeom>
              <a:avLst/>
              <a:gdLst>
                <a:gd name="connsiteX0" fmla="*/ 2857500 w 2857500"/>
                <a:gd name="connsiteY0" fmla="*/ 1428750 h 2857500"/>
                <a:gd name="connsiteX1" fmla="*/ 1428750 w 2857500"/>
                <a:gd name="connsiteY1" fmla="*/ 0 h 2857500"/>
                <a:gd name="connsiteX2" fmla="*/ 0 w 2857500"/>
                <a:gd name="connsiteY2" fmla="*/ 1428750 h 2857500"/>
                <a:gd name="connsiteX3" fmla="*/ 1428750 w 2857500"/>
                <a:gd name="connsiteY3" fmla="*/ 2857500 h 2857500"/>
                <a:gd name="connsiteX4" fmla="*/ 2857500 w 2857500"/>
                <a:gd name="connsiteY4" fmla="*/ 1428750 h 2857500"/>
              </a:gdLst>
              <a:ahLst/>
              <a:cxnLst/>
              <a:rect l="l" t="t" r="r" b="b"/>
              <a:pathLst>
                <a:path w="2857500" h="2857500">
                  <a:moveTo>
                    <a:pt x="2857500" y="1428750"/>
                  </a:moveTo>
                  <a:cubicBezTo>
                    <a:pt x="2068420" y="1428750"/>
                    <a:pt x="1428750" y="789077"/>
                    <a:pt x="1428750" y="0"/>
                  </a:cubicBezTo>
                  <a:cubicBezTo>
                    <a:pt x="1428750" y="789077"/>
                    <a:pt x="789077" y="1428750"/>
                    <a:pt x="0" y="1428750"/>
                  </a:cubicBezTo>
                  <a:cubicBezTo>
                    <a:pt x="789077" y="1428750"/>
                    <a:pt x="1428750" y="2068420"/>
                    <a:pt x="1428750" y="2857500"/>
                  </a:cubicBezTo>
                  <a:cubicBezTo>
                    <a:pt x="1428750" y="2068420"/>
                    <a:pt x="2068420" y="1428750"/>
                    <a:pt x="2857500" y="1428750"/>
                  </a:cubicBezTo>
                  <a:close/>
                </a:path>
              </a:pathLst>
            </a:custGeom>
            <a:solidFill>
              <a:schemeClr val="accent2"/>
            </a:solidFill>
            <a:ln w="9525" cap="flat">
              <a:noFill/>
              <a:miter/>
            </a:ln>
          </p:spPr>
          <p:txBody>
            <a:bodyPr vert="horz" wrap="square" lIns="91440" tIns="45720" rIns="91440" bIns="45720" rtlCol="0" anchor="ctr"/>
            <a:lstStyle/>
            <a:p>
              <a:pPr algn="l"/>
              <a:endParaRPr kumimoji="1" lang="zh-CN" altLang="en-US"/>
            </a:p>
          </p:txBody>
        </p:sp>
      </p:grpSp>
      <p:cxnSp>
        <p:nvCxnSpPr>
          <p:cNvPr id="12" name="标题 1"/>
          <p:cNvCxnSpPr/>
          <p:nvPr/>
        </p:nvCxnSpPr>
        <p:spPr>
          <a:xfrm>
            <a:off x="2635668" y="4265257"/>
            <a:ext cx="5940000" cy="0"/>
          </a:xfrm>
          <a:prstGeom prst="line">
            <a:avLst/>
          </a:prstGeom>
          <a:noFill/>
          <a:ln w="6350" cap="sq">
            <a:solidFill>
              <a:schemeClr val="tx1">
                <a:lumMod val="85000"/>
                <a:lumOff val="15000"/>
              </a:schemeClr>
            </a:solidFill>
            <a:miter/>
          </a:ln>
        </p:spPr>
      </p:cxnSp>
      <p:sp>
        <p:nvSpPr>
          <p:cNvPr id="13" name="标题 1"/>
          <p:cNvSpPr txBox="1"/>
          <p:nvPr/>
        </p:nvSpPr>
        <p:spPr>
          <a:xfrm flipH="1">
            <a:off x="9672000" y="389394"/>
            <a:ext cx="2520000" cy="2520000"/>
          </a:xfrm>
          <a:prstGeom prst="ellipse">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4" name="标题 1"/>
          <p:cNvSpPr txBox="1"/>
          <p:nvPr/>
        </p:nvSpPr>
        <p:spPr>
          <a:xfrm>
            <a:off x="4464009" y="393700"/>
            <a:ext cx="2475159" cy="1823277"/>
          </a:xfrm>
          <a:prstGeom prst="rect">
            <a:avLst/>
          </a:prstGeom>
          <a:noFill/>
          <a:ln w="12700" cap="sq">
            <a:noFill/>
            <a:miter/>
          </a:ln>
        </p:spPr>
        <p:txBody>
          <a:bodyPr vert="horz" wrap="square" lIns="0" tIns="0" rIns="0" bIns="0" rtlCol="0" anchor="b"/>
          <a:lstStyle/>
          <a:p>
            <a:pPr algn="l"/>
            <a:r>
              <a:rPr kumimoji="1" lang="en-US" altLang="zh-CN" sz="4800">
                <a:ln w="12700">
                  <a:noFill/>
                </a:ln>
                <a:solidFill>
                  <a:schemeClr val="accent1"/>
                </a:solidFill>
                <a:latin typeface="OPPOSans R"/>
                <a:ea typeface="OPPOSans R"/>
                <a:cs typeface="OPPOSans R"/>
              </a:rPr>
              <a:t>01</a:t>
            </a:r>
            <a:endParaRPr kumimoji="1" lang="zh-CN" altLang="en-US"/>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标题 1"/>
          <p:cNvSpPr txBox="1"/>
          <p:nvPr/>
        </p:nvSpPr>
        <p:spPr>
          <a:xfrm>
            <a:off x="400833" y="1177447"/>
            <a:ext cx="11555259" cy="5597756"/>
          </a:xfrm>
          <a:custGeom>
            <a:avLst/>
            <a:gdLst>
              <a:gd name="connsiteX0" fmla="*/ 1976659 w 2642041"/>
              <a:gd name="connsiteY0" fmla="*/ 2197272 h 2197271"/>
              <a:gd name="connsiteX1" fmla="*/ 170997 w 2642041"/>
              <a:gd name="connsiteY1" fmla="*/ 1200525 h 2197271"/>
              <a:gd name="connsiteX2" fmla="*/ 0 w 2642041"/>
              <a:gd name="connsiteY2" fmla="*/ 90372 h 2197271"/>
              <a:gd name="connsiteX3" fmla="*/ 2642042 w 2642041"/>
              <a:gd name="connsiteY3" fmla="*/ 0 h 2197271"/>
              <a:gd name="connsiteX4" fmla="*/ 1976659 w 2642041"/>
              <a:gd name="connsiteY4" fmla="*/ 2197272 h 2197271"/>
            </a:gdLst>
            <a:ahLst/>
            <a:cxnLst/>
            <a:rect l="l" t="t" r="r" b="b"/>
            <a:pathLst>
              <a:path w="2642041" h="2197271">
                <a:moveTo>
                  <a:pt x="1976659" y="2197272"/>
                </a:moveTo>
                <a:lnTo>
                  <a:pt x="170997" y="1200525"/>
                </a:lnTo>
                <a:lnTo>
                  <a:pt x="0" y="90372"/>
                </a:lnTo>
                <a:lnTo>
                  <a:pt x="2642042" y="0"/>
                </a:lnTo>
                <a:lnTo>
                  <a:pt x="1976659" y="2197272"/>
                </a:lnTo>
                <a:close/>
              </a:path>
            </a:pathLst>
          </a:custGeom>
          <a:noFill/>
          <a:ln w="8856" cap="flat">
            <a:solidFill>
              <a:schemeClr val="accent1"/>
            </a:solidFill>
            <a:miter/>
          </a:ln>
        </p:spPr>
        <p:txBody>
          <a:bodyPr vert="horz" wrap="square" lIns="91440" tIns="45720" rIns="91440" bIns="45720" rtlCol="0" anchor="ctr"/>
          <a:lstStyle/>
          <a:p>
            <a:pPr algn="l"/>
            <a:endParaRPr kumimoji="1" lang="zh-CN" altLang="en-US"/>
          </a:p>
        </p:txBody>
      </p:sp>
      <p:sp>
        <p:nvSpPr>
          <p:cNvPr id="16" name="标题 1"/>
          <p:cNvSpPr txBox="1"/>
          <p:nvPr/>
        </p:nvSpPr>
        <p:spPr>
          <a:xfrm>
            <a:off x="2217455" y="894266"/>
            <a:ext cx="1040803" cy="1040803"/>
          </a:xfrm>
          <a:custGeom>
            <a:avLst/>
            <a:gdLst>
              <a:gd name="connsiteX0" fmla="*/ 769045 w 769045"/>
              <a:gd name="connsiteY0" fmla="*/ 384523 h 769045"/>
              <a:gd name="connsiteX1" fmla="*/ 384523 w 769045"/>
              <a:gd name="connsiteY1" fmla="*/ 769045 h 769045"/>
              <a:gd name="connsiteX2" fmla="*/ 0 w 769045"/>
              <a:gd name="connsiteY2" fmla="*/ 384523 h 769045"/>
              <a:gd name="connsiteX3" fmla="*/ 384523 w 769045"/>
              <a:gd name="connsiteY3" fmla="*/ 0 h 769045"/>
              <a:gd name="connsiteX4" fmla="*/ 769045 w 769045"/>
              <a:gd name="connsiteY4" fmla="*/ 384523 h 769045"/>
            </a:gdLst>
            <a:ahLst/>
            <a:cxnLst/>
            <a:rect l="l" t="t" r="r" b="b"/>
            <a:pathLst>
              <a:path w="769045" h="769045">
                <a:moveTo>
                  <a:pt x="769045" y="384523"/>
                </a:moveTo>
                <a:cubicBezTo>
                  <a:pt x="769045" y="596888"/>
                  <a:pt x="596889" y="769045"/>
                  <a:pt x="384523" y="769045"/>
                </a:cubicBezTo>
                <a:cubicBezTo>
                  <a:pt x="172157" y="769045"/>
                  <a:pt x="0" y="596888"/>
                  <a:pt x="0" y="384523"/>
                </a:cubicBezTo>
                <a:cubicBezTo>
                  <a:pt x="0" y="172157"/>
                  <a:pt x="172157" y="0"/>
                  <a:pt x="384523" y="0"/>
                </a:cubicBezTo>
                <a:cubicBezTo>
                  <a:pt x="596889" y="0"/>
                  <a:pt x="769045" y="172157"/>
                  <a:pt x="769045" y="384523"/>
                </a:cubicBezTo>
                <a:close/>
              </a:path>
            </a:pathLst>
          </a:custGeom>
          <a:solidFill>
            <a:schemeClr val="accent1"/>
          </a:solidFill>
          <a:ln w="88557" cap="flat">
            <a:noFill/>
            <a:miter/>
          </a:ln>
        </p:spPr>
        <p:txBody>
          <a:bodyPr vert="horz" wrap="square" lIns="91440" tIns="45720" rIns="91440" bIns="45720" rtlCol="0" anchor="ctr"/>
          <a:lstStyle/>
          <a:p>
            <a:pPr algn="l"/>
            <a:endParaRPr kumimoji="1" lang="zh-CN" altLang="en-US"/>
          </a:p>
        </p:txBody>
      </p:sp>
      <p:sp>
        <p:nvSpPr>
          <p:cNvPr id="13" name="标题 1"/>
          <p:cNvSpPr txBox="1"/>
          <p:nvPr/>
        </p:nvSpPr>
        <p:spPr>
          <a:xfrm>
            <a:off x="1101070" y="1283888"/>
            <a:ext cx="10266300" cy="5234126"/>
          </a:xfrm>
          <a:custGeom>
            <a:avLst/>
            <a:gdLst>
              <a:gd name="connsiteX0" fmla="*/ 0 w 2470158"/>
              <a:gd name="connsiteY0" fmla="*/ 0 h 1476070"/>
              <a:gd name="connsiteX1" fmla="*/ 2470159 w 2470158"/>
              <a:gd name="connsiteY1" fmla="*/ 0 h 1476070"/>
              <a:gd name="connsiteX2" fmla="*/ 2470159 w 2470158"/>
              <a:gd name="connsiteY2" fmla="*/ 1476070 h 1476070"/>
              <a:gd name="connsiteX3" fmla="*/ 0 w 2470158"/>
              <a:gd name="connsiteY3" fmla="*/ 1476070 h 1476070"/>
            </a:gdLst>
            <a:ahLst/>
            <a:cxnLst/>
            <a:rect l="l" t="t" r="r" b="b"/>
            <a:pathLst>
              <a:path w="2470158" h="1476070">
                <a:moveTo>
                  <a:pt x="0" y="0"/>
                </a:moveTo>
                <a:lnTo>
                  <a:pt x="2470159" y="0"/>
                </a:lnTo>
                <a:lnTo>
                  <a:pt x="2470159" y="1476070"/>
                </a:lnTo>
                <a:lnTo>
                  <a:pt x="0" y="1476070"/>
                </a:lnTo>
                <a:close/>
              </a:path>
            </a:pathLst>
          </a:custGeom>
          <a:solidFill>
            <a:schemeClr val="accent1"/>
          </a:solidFill>
          <a:ln w="88557" cap="flat">
            <a:noFill/>
            <a:miter/>
          </a:ln>
        </p:spPr>
        <p:txBody>
          <a:bodyPr vert="horz" wrap="square" lIns="91440" tIns="45720" rIns="91440" bIns="45720" rtlCol="0" anchor="ctr"/>
          <a:lstStyle/>
          <a:p>
            <a:pPr algn="l"/>
            <a:endParaRPr kumimoji="1" lang="zh-CN" altLang="en-US"/>
          </a:p>
        </p:txBody>
      </p:sp>
      <p:pic>
        <p:nvPicPr>
          <p:cNvPr id="28" name="图片 27">
            <a:extLst>
              <a:ext uri="{FF2B5EF4-FFF2-40B4-BE49-F238E27FC236}">
                <a16:creationId xmlns:a16="http://schemas.microsoft.com/office/drawing/2014/main" id="{4A786DCB-BBB7-F524-6ABB-AEF5D24C9328}"/>
              </a:ext>
            </a:extLst>
          </p:cNvPr>
          <p:cNvPicPr>
            <a:picLocks noChangeAspect="1"/>
          </p:cNvPicPr>
          <p:nvPr/>
        </p:nvPicPr>
        <p:blipFill>
          <a:blip r:embed="rId2"/>
          <a:stretch>
            <a:fillRect/>
          </a:stretch>
        </p:blipFill>
        <p:spPr>
          <a:xfrm>
            <a:off x="1201571" y="1393562"/>
            <a:ext cx="10065297" cy="5068707"/>
          </a:xfrm>
          <a:prstGeom prst="rect">
            <a:avLst/>
          </a:prstGeom>
        </p:spPr>
      </p:pic>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22" name="标题 1"/>
          <p:cNvSpPr txBox="1"/>
          <p:nvPr/>
        </p:nvSpPr>
        <p:spPr>
          <a:xfrm>
            <a:off x="2561047" y="1006206"/>
            <a:ext cx="353618" cy="366863"/>
          </a:xfrm>
          <a:custGeom>
            <a:avLst/>
            <a:gdLst>
              <a:gd name="connsiteX0" fmla="*/ 438553 w 720000"/>
              <a:gd name="connsiteY0" fmla="*/ 189601 h 720000"/>
              <a:gd name="connsiteX1" fmla="*/ 373556 w 720000"/>
              <a:gd name="connsiteY1" fmla="*/ 216451 h 720000"/>
              <a:gd name="connsiteX2" fmla="*/ 232180 w 720000"/>
              <a:gd name="connsiteY2" fmla="*/ 357827 h 720000"/>
              <a:gd name="connsiteX3" fmla="*/ 191861 w 720000"/>
              <a:gd name="connsiteY3" fmla="*/ 528226 h 720000"/>
              <a:gd name="connsiteX4" fmla="*/ 362260 w 720000"/>
              <a:gd name="connsiteY4" fmla="*/ 487907 h 720000"/>
              <a:gd name="connsiteX5" fmla="*/ 503636 w 720000"/>
              <a:gd name="connsiteY5" fmla="*/ 346444 h 720000"/>
              <a:gd name="connsiteX6" fmla="*/ 503636 w 720000"/>
              <a:gd name="connsiteY6" fmla="*/ 216365 h 720000"/>
              <a:gd name="connsiteX7" fmla="*/ 438553 w 720000"/>
              <a:gd name="connsiteY7" fmla="*/ 189601 h 720000"/>
              <a:gd name="connsiteX8" fmla="*/ 438553 w 720000"/>
              <a:gd name="connsiteY8" fmla="*/ 141636 h 720000"/>
              <a:gd name="connsiteX9" fmla="*/ 537524 w 720000"/>
              <a:gd name="connsiteY9" fmla="*/ 182476 h 720000"/>
              <a:gd name="connsiteX10" fmla="*/ 537524 w 720000"/>
              <a:gd name="connsiteY10" fmla="*/ 380420 h 720000"/>
              <a:gd name="connsiteX11" fmla="*/ 396149 w 720000"/>
              <a:gd name="connsiteY11" fmla="*/ 521796 h 720000"/>
              <a:gd name="connsiteX12" fmla="*/ 141637 w 720000"/>
              <a:gd name="connsiteY12" fmla="*/ 578364 h 720000"/>
              <a:gd name="connsiteX13" fmla="*/ 198205 w 720000"/>
              <a:gd name="connsiteY13" fmla="*/ 323852 h 720000"/>
              <a:gd name="connsiteX14" fmla="*/ 339581 w 720000"/>
              <a:gd name="connsiteY14" fmla="*/ 182476 h 720000"/>
              <a:gd name="connsiteX15" fmla="*/ 438553 w 720000"/>
              <a:gd name="connsiteY15" fmla="*/ 141636 h 720000"/>
              <a:gd name="connsiteX16" fmla="*/ 120000 w 720000"/>
              <a:gd name="connsiteY16" fmla="*/ 47965 h 720000"/>
              <a:gd name="connsiteX17" fmla="*/ 47965 w 720000"/>
              <a:gd name="connsiteY17" fmla="*/ 120000 h 720000"/>
              <a:gd name="connsiteX18" fmla="*/ 47965 w 720000"/>
              <a:gd name="connsiteY18" fmla="*/ 600000 h 720000"/>
              <a:gd name="connsiteX19" fmla="*/ 120000 w 720000"/>
              <a:gd name="connsiteY19" fmla="*/ 672035 h 720000"/>
              <a:gd name="connsiteX20" fmla="*/ 600000 w 720000"/>
              <a:gd name="connsiteY20" fmla="*/ 672035 h 720000"/>
              <a:gd name="connsiteX21" fmla="*/ 672035 w 720000"/>
              <a:gd name="connsiteY21" fmla="*/ 600000 h 720000"/>
              <a:gd name="connsiteX22" fmla="*/ 672035 w 720000"/>
              <a:gd name="connsiteY22" fmla="*/ 120000 h 720000"/>
              <a:gd name="connsiteX23" fmla="*/ 600000 w 720000"/>
              <a:gd name="connsiteY23" fmla="*/ 47965 h 720000"/>
              <a:gd name="connsiteX24" fmla="*/ 120000 w 720000"/>
              <a:gd name="connsiteY24" fmla="*/ 0 h 720000"/>
              <a:gd name="connsiteX25" fmla="*/ 600000 w 720000"/>
              <a:gd name="connsiteY25" fmla="*/ 0 h 720000"/>
              <a:gd name="connsiteX26" fmla="*/ 720000 w 720000"/>
              <a:gd name="connsiteY26" fmla="*/ 120000 h 720000"/>
              <a:gd name="connsiteX27" fmla="*/ 720000 w 720000"/>
              <a:gd name="connsiteY27" fmla="*/ 600000 h 720000"/>
              <a:gd name="connsiteX28" fmla="*/ 600000 w 720000"/>
              <a:gd name="connsiteY28" fmla="*/ 720000 h 720000"/>
              <a:gd name="connsiteX29" fmla="*/ 120000 w 720000"/>
              <a:gd name="connsiteY29" fmla="*/ 720000 h 720000"/>
              <a:gd name="connsiteX30" fmla="*/ 0 w 720000"/>
              <a:gd name="connsiteY30" fmla="*/ 600000 h 720000"/>
              <a:gd name="connsiteX31" fmla="*/ 0 w 720000"/>
              <a:gd name="connsiteY31" fmla="*/ 120000 h 720000"/>
              <a:gd name="connsiteX32" fmla="*/ 120000 w 720000"/>
              <a:gd name="connsiteY32" fmla="*/ 0 h 720000"/>
            </a:gdLst>
            <a:ahLst/>
            <a:cxnLst/>
            <a:rect l="l" t="t" r="r" b="b"/>
            <a:pathLst>
              <a:path w="720000" h="720000">
                <a:moveTo>
                  <a:pt x="438553" y="189601"/>
                </a:moveTo>
                <a:cubicBezTo>
                  <a:pt x="413875" y="189601"/>
                  <a:pt x="390761" y="199073"/>
                  <a:pt x="373556" y="216451"/>
                </a:cubicBezTo>
                <a:lnTo>
                  <a:pt x="232180" y="357827"/>
                </a:lnTo>
                <a:cubicBezTo>
                  <a:pt x="212456" y="377465"/>
                  <a:pt x="197336" y="453584"/>
                  <a:pt x="191861" y="528226"/>
                </a:cubicBezTo>
                <a:cubicBezTo>
                  <a:pt x="266503" y="522665"/>
                  <a:pt x="342622" y="507545"/>
                  <a:pt x="362260" y="487907"/>
                </a:cubicBezTo>
                <a:lnTo>
                  <a:pt x="503636" y="346444"/>
                </a:lnTo>
                <a:cubicBezTo>
                  <a:pt x="539523" y="310557"/>
                  <a:pt x="539523" y="252252"/>
                  <a:pt x="503636" y="216365"/>
                </a:cubicBezTo>
                <a:cubicBezTo>
                  <a:pt x="486344" y="199073"/>
                  <a:pt x="463230" y="189601"/>
                  <a:pt x="438553" y="189601"/>
                </a:cubicBezTo>
                <a:close/>
                <a:moveTo>
                  <a:pt x="438553" y="141636"/>
                </a:moveTo>
                <a:cubicBezTo>
                  <a:pt x="474440" y="141636"/>
                  <a:pt x="510327" y="155191"/>
                  <a:pt x="537524" y="182476"/>
                </a:cubicBezTo>
                <a:cubicBezTo>
                  <a:pt x="592007" y="236872"/>
                  <a:pt x="592007" y="325938"/>
                  <a:pt x="537524" y="380420"/>
                </a:cubicBezTo>
                <a:lnTo>
                  <a:pt x="396149" y="521796"/>
                </a:lnTo>
                <a:cubicBezTo>
                  <a:pt x="341753" y="576278"/>
                  <a:pt x="141637" y="578364"/>
                  <a:pt x="141637" y="578364"/>
                </a:cubicBezTo>
                <a:cubicBezTo>
                  <a:pt x="141637" y="578364"/>
                  <a:pt x="143723" y="378334"/>
                  <a:pt x="198205" y="323852"/>
                </a:cubicBezTo>
                <a:lnTo>
                  <a:pt x="339581" y="182476"/>
                </a:lnTo>
                <a:cubicBezTo>
                  <a:pt x="366778" y="155278"/>
                  <a:pt x="402666" y="141636"/>
                  <a:pt x="438553" y="141636"/>
                </a:cubicBezTo>
                <a:close/>
                <a:moveTo>
                  <a:pt x="120000" y="47965"/>
                </a:moveTo>
                <a:cubicBezTo>
                  <a:pt x="80290" y="47965"/>
                  <a:pt x="47965" y="80290"/>
                  <a:pt x="47965" y="120000"/>
                </a:cubicBezTo>
                <a:lnTo>
                  <a:pt x="47965" y="600000"/>
                </a:lnTo>
                <a:cubicBezTo>
                  <a:pt x="47965" y="639711"/>
                  <a:pt x="80290" y="672035"/>
                  <a:pt x="120000" y="672035"/>
                </a:cubicBezTo>
                <a:lnTo>
                  <a:pt x="600000" y="672035"/>
                </a:lnTo>
                <a:cubicBezTo>
                  <a:pt x="639711" y="672035"/>
                  <a:pt x="672035" y="639711"/>
                  <a:pt x="672035" y="600000"/>
                </a:cubicBezTo>
                <a:lnTo>
                  <a:pt x="672035" y="120000"/>
                </a:lnTo>
                <a:cubicBezTo>
                  <a:pt x="672035" y="80290"/>
                  <a:pt x="639711" y="47965"/>
                  <a:pt x="600000" y="47965"/>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4" name="标题 1"/>
          <p:cNvSpPr txBox="1"/>
          <p:nvPr/>
        </p:nvSpPr>
        <p:spPr>
          <a:xfrm>
            <a:off x="787215" y="385281"/>
            <a:ext cx="10671175" cy="468000"/>
          </a:xfrm>
          <a:prstGeom prst="rect">
            <a:avLst/>
          </a:prstGeom>
          <a:noFill/>
          <a:ln>
            <a:noFill/>
          </a:ln>
        </p:spPr>
        <p:txBody>
          <a:bodyPr vert="horz" wrap="square" lIns="0" tIns="0" rIns="0" bIns="0" rtlCol="0" anchor="ctr"/>
          <a:lstStyle/>
          <a:p>
            <a:pPr defTabSz="457200">
              <a:spcBef>
                <a:spcPct val="0"/>
              </a:spcBef>
              <a:buNone/>
            </a:pPr>
            <a:r>
              <a:rPr lang="zh-CN" altLang="en-US" sz="2800" dirty="0">
                <a:latin typeface="思源黑体" panose="020B0500000000000000" pitchFamily="34" charset="-122"/>
                <a:ea typeface="思源黑体" panose="020B0500000000000000" pitchFamily="34" charset="-122"/>
                <a:cs typeface="+mn-ea"/>
                <a:sym typeface="思源黑体" panose="020B0500000000000000" pitchFamily="34" charset="-122"/>
              </a:rPr>
              <a:t>项目背景</a:t>
            </a:r>
          </a:p>
        </p:txBody>
      </p:sp>
      <p:grpSp>
        <p:nvGrpSpPr>
          <p:cNvPr id="25" name="组合 24"/>
          <p:cNvGrpSpPr/>
          <p:nvPr/>
        </p:nvGrpSpPr>
        <p:grpSpPr>
          <a:xfrm>
            <a:off x="168161" y="408767"/>
            <a:ext cx="489178" cy="391711"/>
            <a:chOff x="168161" y="408767"/>
            <a:chExt cx="489178" cy="391711"/>
          </a:xfrm>
        </p:grpSpPr>
        <p:sp>
          <p:nvSpPr>
            <p:cNvPr id="26"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7"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 1"/>
          <p:cNvSpPr txBox="1"/>
          <p:nvPr/>
        </p:nvSpPr>
        <p:spPr>
          <a:xfrm>
            <a:off x="0" y="4485276"/>
            <a:ext cx="2185851" cy="2185851"/>
          </a:xfrm>
          <a:prstGeom prst="ellipse">
            <a:avLst/>
          </a:prstGeom>
          <a:solidFill>
            <a:schemeClr val="accent2"/>
          </a:solidFill>
          <a:ln w="12700" cap="sq">
            <a:noFill/>
            <a:miter/>
          </a:ln>
          <a:effectLst/>
        </p:spPr>
        <p:txBody>
          <a:bodyPr vert="horz" wrap="square" lIns="91440" tIns="45720" rIns="91440" bIns="45720" rtlCol="0" anchor="ctr"/>
          <a:lstStyle/>
          <a:p>
            <a:pPr algn="ctr"/>
            <a:endParaRPr kumimoji="1" lang="zh-CN" altLang="en-US"/>
          </a:p>
        </p:txBody>
      </p:sp>
      <p:sp>
        <p:nvSpPr>
          <p:cNvPr id="3" name="标题 1"/>
          <p:cNvSpPr txBox="1"/>
          <p:nvPr/>
        </p:nvSpPr>
        <p:spPr>
          <a:xfrm flipH="1">
            <a:off x="7152000" y="389394"/>
            <a:ext cx="5040000" cy="5040000"/>
          </a:xfrm>
          <a:prstGeom prst="ellipse">
            <a:avLst/>
          </a:prstGeom>
          <a:solidFill>
            <a:schemeClr val="accent1">
              <a:lumMod val="60000"/>
              <a:lumOff val="40000"/>
            </a:schemeClr>
          </a:solidFill>
          <a:ln w="12700" cap="sq">
            <a:noFill/>
            <a:miter/>
          </a:ln>
          <a:effectLst/>
        </p:spPr>
        <p:txBody>
          <a:bodyPr vert="horz" wrap="square" lIns="91440" tIns="45720" rIns="91440" bIns="45720" rtlCol="0" anchor="ctr"/>
          <a:lstStyle/>
          <a:p>
            <a:pPr algn="ctr"/>
            <a:endParaRPr kumimoji="1" lang="zh-CN" altLang="en-US"/>
          </a:p>
        </p:txBody>
      </p:sp>
      <p:sp>
        <p:nvSpPr>
          <p:cNvPr id="4" name="标题 1"/>
          <p:cNvSpPr txBox="1"/>
          <p:nvPr/>
        </p:nvSpPr>
        <p:spPr>
          <a:xfrm flipH="1">
            <a:off x="0" y="-9000"/>
            <a:ext cx="673100" cy="6876000"/>
          </a:xfrm>
          <a:prstGeom prst="rect">
            <a:avLst/>
          </a:prstGeom>
          <a:solidFill>
            <a:schemeClr val="tx1">
              <a:lumMod val="85000"/>
              <a:lumOff val="15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rot="5400000" flipH="1">
            <a:off x="349100" y="806300"/>
            <a:ext cx="1296000" cy="648000"/>
          </a:xfrm>
          <a:custGeom>
            <a:avLst/>
            <a:gdLst>
              <a:gd name="connsiteX0" fmla="*/ 2857500 w 2857500"/>
              <a:gd name="connsiteY0" fmla="*/ 1428750 h 1428750"/>
              <a:gd name="connsiteX1" fmla="*/ 1428750 w 2857500"/>
              <a:gd name="connsiteY1" fmla="*/ 0 h 1428750"/>
              <a:gd name="connsiteX2" fmla="*/ 0 w 2857500"/>
              <a:gd name="connsiteY2" fmla="*/ 1428750 h 1428750"/>
            </a:gdLst>
            <a:ahLst/>
            <a:cxnLst/>
            <a:rect l="l" t="t" r="r" b="b"/>
            <a:pathLst>
              <a:path w="2857500" h="1428750">
                <a:moveTo>
                  <a:pt x="2857500" y="1428750"/>
                </a:moveTo>
                <a:cubicBezTo>
                  <a:pt x="2068420" y="1428750"/>
                  <a:pt x="1428750" y="789077"/>
                  <a:pt x="1428750" y="0"/>
                </a:cubicBezTo>
                <a:cubicBezTo>
                  <a:pt x="1428750" y="789077"/>
                  <a:pt x="789077" y="1428750"/>
                  <a:pt x="0" y="142875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endParaRPr kumimoji="1" lang="zh-CN" altLang="en-US"/>
          </a:p>
        </p:txBody>
      </p:sp>
      <p:sp>
        <p:nvSpPr>
          <p:cNvPr id="6" name="标题 1"/>
          <p:cNvSpPr txBox="1"/>
          <p:nvPr/>
        </p:nvSpPr>
        <p:spPr>
          <a:xfrm rot="5400000" flipH="1" flipV="1">
            <a:off x="11559871" y="5501971"/>
            <a:ext cx="842838" cy="421419"/>
          </a:xfrm>
          <a:custGeom>
            <a:avLst/>
            <a:gdLst>
              <a:gd name="connsiteX0" fmla="*/ 2857500 w 2857500"/>
              <a:gd name="connsiteY0" fmla="*/ 1428750 h 1428750"/>
              <a:gd name="connsiteX1" fmla="*/ 1428750 w 2857500"/>
              <a:gd name="connsiteY1" fmla="*/ 0 h 1428750"/>
              <a:gd name="connsiteX2" fmla="*/ 0 w 2857500"/>
              <a:gd name="connsiteY2" fmla="*/ 1428750 h 1428750"/>
            </a:gdLst>
            <a:ahLst/>
            <a:cxnLst/>
            <a:rect l="l" t="t" r="r" b="b"/>
            <a:pathLst>
              <a:path w="2857500" h="1428750">
                <a:moveTo>
                  <a:pt x="2857500" y="1428750"/>
                </a:moveTo>
                <a:cubicBezTo>
                  <a:pt x="2068420" y="1428750"/>
                  <a:pt x="1428750" y="789077"/>
                  <a:pt x="1428750" y="0"/>
                </a:cubicBezTo>
                <a:cubicBezTo>
                  <a:pt x="1428750" y="789077"/>
                  <a:pt x="789077" y="1428750"/>
                  <a:pt x="0" y="1428750"/>
                </a:cubicBezTo>
                <a:close/>
              </a:path>
            </a:pathLst>
          </a:custGeom>
          <a:solidFill>
            <a:schemeClr val="tx1">
              <a:lumMod val="85000"/>
              <a:lumOff val="15000"/>
            </a:schemeClr>
          </a:solidFill>
          <a:ln w="9525" cap="flat">
            <a:noFill/>
            <a:miter/>
          </a:ln>
        </p:spPr>
        <p:txBody>
          <a:bodyPr vert="horz" wrap="square" lIns="91440" tIns="45720" rIns="91440" bIns="45720" rtlCol="0" anchor="ctr"/>
          <a:lstStyle/>
          <a:p>
            <a:pPr algn="l"/>
            <a:endParaRPr kumimoji="1" lang="zh-CN" altLang="en-US"/>
          </a:p>
        </p:txBody>
      </p:sp>
      <p:sp>
        <p:nvSpPr>
          <p:cNvPr id="7" name="标题 1"/>
          <p:cNvSpPr txBox="1"/>
          <p:nvPr/>
        </p:nvSpPr>
        <p:spPr>
          <a:xfrm>
            <a:off x="2635668" y="2383367"/>
            <a:ext cx="5940000" cy="1715500"/>
          </a:xfrm>
          <a:prstGeom prst="rect">
            <a:avLst/>
          </a:prstGeom>
          <a:noFill/>
          <a:ln cap="sq">
            <a:noFill/>
          </a:ln>
        </p:spPr>
        <p:txBody>
          <a:bodyPr vert="horz" wrap="square" lIns="0" tIns="0" rIns="0" bIns="0" rtlCol="0" anchor="t"/>
          <a:lstStyle/>
          <a:p>
            <a:pPr algn="l"/>
            <a:r>
              <a:rPr lang="zh-CN" altLang="en-US" sz="4400" dirty="0">
                <a:latin typeface="思源黑体" panose="020B0500000000000000" pitchFamily="34" charset="-122"/>
                <a:ea typeface="思源黑体" panose="020B0500000000000000" pitchFamily="34" charset="-122"/>
                <a:cs typeface="+mn-ea"/>
                <a:sym typeface="思源黑体" panose="020B0500000000000000" pitchFamily="34" charset="-122"/>
              </a:rPr>
              <a:t>任务解决</a:t>
            </a:r>
            <a:endParaRPr kumimoji="1" lang="zh-CN" altLang="en-US" dirty="0"/>
          </a:p>
        </p:txBody>
      </p:sp>
      <p:sp>
        <p:nvSpPr>
          <p:cNvPr id="8" name="标题 1"/>
          <p:cNvSpPr txBox="1"/>
          <p:nvPr/>
        </p:nvSpPr>
        <p:spPr>
          <a:xfrm>
            <a:off x="1304689" y="614713"/>
            <a:ext cx="3169816" cy="1607787"/>
          </a:xfrm>
          <a:prstGeom prst="rect">
            <a:avLst/>
          </a:prstGeom>
          <a:noFill/>
          <a:ln w="12700" cap="sq">
            <a:noFill/>
            <a:miter/>
          </a:ln>
        </p:spPr>
        <p:txBody>
          <a:bodyPr vert="horz" wrap="square" lIns="0" tIns="0" rIns="0" bIns="0" rtlCol="0" anchor="b"/>
          <a:lstStyle/>
          <a:p>
            <a:pPr algn="r"/>
            <a:r>
              <a:rPr kumimoji="1" lang="en-US" altLang="zh-CN" sz="4800">
                <a:ln w="12700">
                  <a:noFill/>
                </a:ln>
                <a:solidFill>
                  <a:schemeClr val="accent1"/>
                </a:solidFill>
                <a:latin typeface="OPPOSans R"/>
                <a:ea typeface="OPPOSans R"/>
                <a:cs typeface="OPPOSans R"/>
              </a:rPr>
              <a:t>PART </a:t>
            </a:r>
            <a:endParaRPr kumimoji="1" lang="zh-CN" altLang="en-US"/>
          </a:p>
        </p:txBody>
      </p:sp>
      <p:grpSp>
        <p:nvGrpSpPr>
          <p:cNvPr id="9" name="组合 8"/>
          <p:cNvGrpSpPr/>
          <p:nvPr/>
        </p:nvGrpSpPr>
        <p:grpSpPr>
          <a:xfrm>
            <a:off x="2106021" y="1130300"/>
            <a:ext cx="1449739" cy="861572"/>
            <a:chOff x="2106021" y="1130300"/>
            <a:chExt cx="1449739" cy="861572"/>
          </a:xfrm>
        </p:grpSpPr>
        <p:sp>
          <p:nvSpPr>
            <p:cNvPr id="10" name="标题 1"/>
            <p:cNvSpPr txBox="1"/>
            <p:nvPr/>
          </p:nvSpPr>
          <p:spPr>
            <a:xfrm>
              <a:off x="2106021" y="1130300"/>
              <a:ext cx="1449739" cy="861572"/>
            </a:xfrm>
            <a:custGeom>
              <a:avLst/>
              <a:gdLst>
                <a:gd name="connsiteX0" fmla="*/ 3170125 w 3302842"/>
                <a:gd name="connsiteY0" fmla="*/ 906152 h 1962861"/>
                <a:gd name="connsiteX1" fmla="*/ 3277596 w 3302842"/>
                <a:gd name="connsiteY1" fmla="*/ 384102 h 1962861"/>
                <a:gd name="connsiteX2" fmla="*/ 1365371 w 3302842"/>
                <a:gd name="connsiteY2" fmla="*/ 202918 h 1962861"/>
                <a:gd name="connsiteX3" fmla="*/ 25245 w 3302842"/>
                <a:gd name="connsiteY3" fmla="*/ 1578961 h 1962861"/>
                <a:gd name="connsiteX4" fmla="*/ 1123901 w 3302842"/>
                <a:gd name="connsiteY4" fmla="*/ 1951190 h 1962861"/>
              </a:gdLst>
              <a:ahLst/>
              <a:cxnLst/>
              <a:rect l="l" t="t" r="r" b="b"/>
              <a:pathLst>
                <a:path w="3302842" h="1962861">
                  <a:moveTo>
                    <a:pt x="3170125" y="906152"/>
                  </a:moveTo>
                  <a:cubicBezTo>
                    <a:pt x="3291963" y="722620"/>
                    <a:pt x="3335252" y="540966"/>
                    <a:pt x="3277596" y="384102"/>
                  </a:cubicBezTo>
                  <a:cubicBezTo>
                    <a:pt x="3119606" y="-46064"/>
                    <a:pt x="2263499" y="-127101"/>
                    <a:pt x="1365371" y="202918"/>
                  </a:cubicBezTo>
                  <a:cubicBezTo>
                    <a:pt x="467243" y="532937"/>
                    <a:pt x="-132745" y="1149030"/>
                    <a:pt x="25245" y="1578961"/>
                  </a:cubicBezTo>
                  <a:cubicBezTo>
                    <a:pt x="133561" y="1873861"/>
                    <a:pt x="570301" y="2004573"/>
                    <a:pt x="1123901" y="1951190"/>
                  </a:cubicBezTo>
                </a:path>
              </a:pathLst>
            </a:custGeom>
            <a:noFill/>
            <a:ln w="15875" cap="flat">
              <a:solidFill>
                <a:srgbClr val="262626">
                  <a:alpha val="100000"/>
                </a:srgbClr>
              </a:solidFill>
              <a:miter/>
            </a:ln>
          </p:spPr>
          <p:txBody>
            <a:bodyPr vert="horz" wrap="square" lIns="91440" tIns="45720" rIns="91440" bIns="45720" rtlCol="0" anchor="ctr"/>
            <a:lstStyle/>
            <a:p>
              <a:pPr algn="l"/>
              <a:endParaRPr kumimoji="1" lang="zh-CN" altLang="en-US"/>
            </a:p>
          </p:txBody>
        </p:sp>
        <p:sp>
          <p:nvSpPr>
            <p:cNvPr id="11" name="标题 1"/>
            <p:cNvSpPr txBox="1"/>
            <p:nvPr/>
          </p:nvSpPr>
          <p:spPr>
            <a:xfrm>
              <a:off x="2213030" y="1153971"/>
              <a:ext cx="358546" cy="358546"/>
            </a:xfrm>
            <a:custGeom>
              <a:avLst/>
              <a:gdLst>
                <a:gd name="connsiteX0" fmla="*/ 2857500 w 2857500"/>
                <a:gd name="connsiteY0" fmla="*/ 1428750 h 2857500"/>
                <a:gd name="connsiteX1" fmla="*/ 1428750 w 2857500"/>
                <a:gd name="connsiteY1" fmla="*/ 0 h 2857500"/>
                <a:gd name="connsiteX2" fmla="*/ 0 w 2857500"/>
                <a:gd name="connsiteY2" fmla="*/ 1428750 h 2857500"/>
                <a:gd name="connsiteX3" fmla="*/ 1428750 w 2857500"/>
                <a:gd name="connsiteY3" fmla="*/ 2857500 h 2857500"/>
                <a:gd name="connsiteX4" fmla="*/ 2857500 w 2857500"/>
                <a:gd name="connsiteY4" fmla="*/ 1428750 h 2857500"/>
              </a:gdLst>
              <a:ahLst/>
              <a:cxnLst/>
              <a:rect l="l" t="t" r="r" b="b"/>
              <a:pathLst>
                <a:path w="2857500" h="2857500">
                  <a:moveTo>
                    <a:pt x="2857500" y="1428750"/>
                  </a:moveTo>
                  <a:cubicBezTo>
                    <a:pt x="2068420" y="1428750"/>
                    <a:pt x="1428750" y="789077"/>
                    <a:pt x="1428750" y="0"/>
                  </a:cubicBezTo>
                  <a:cubicBezTo>
                    <a:pt x="1428750" y="789077"/>
                    <a:pt x="789077" y="1428750"/>
                    <a:pt x="0" y="1428750"/>
                  </a:cubicBezTo>
                  <a:cubicBezTo>
                    <a:pt x="789077" y="1428750"/>
                    <a:pt x="1428750" y="2068420"/>
                    <a:pt x="1428750" y="2857500"/>
                  </a:cubicBezTo>
                  <a:cubicBezTo>
                    <a:pt x="1428750" y="2068420"/>
                    <a:pt x="2068420" y="1428750"/>
                    <a:pt x="2857500" y="1428750"/>
                  </a:cubicBezTo>
                  <a:close/>
                </a:path>
              </a:pathLst>
            </a:custGeom>
            <a:solidFill>
              <a:schemeClr val="accent2"/>
            </a:solidFill>
            <a:ln w="9525" cap="flat">
              <a:noFill/>
              <a:miter/>
            </a:ln>
          </p:spPr>
          <p:txBody>
            <a:bodyPr vert="horz" wrap="square" lIns="91440" tIns="45720" rIns="91440" bIns="45720" rtlCol="0" anchor="ctr"/>
            <a:lstStyle/>
            <a:p>
              <a:pPr algn="l"/>
              <a:endParaRPr kumimoji="1" lang="zh-CN" altLang="en-US"/>
            </a:p>
          </p:txBody>
        </p:sp>
      </p:grpSp>
      <p:cxnSp>
        <p:nvCxnSpPr>
          <p:cNvPr id="12" name="标题 1"/>
          <p:cNvCxnSpPr/>
          <p:nvPr/>
        </p:nvCxnSpPr>
        <p:spPr>
          <a:xfrm>
            <a:off x="2635668" y="4265257"/>
            <a:ext cx="5940000" cy="0"/>
          </a:xfrm>
          <a:prstGeom prst="line">
            <a:avLst/>
          </a:prstGeom>
          <a:noFill/>
          <a:ln w="6350" cap="sq">
            <a:solidFill>
              <a:schemeClr val="tx1">
                <a:lumMod val="85000"/>
                <a:lumOff val="15000"/>
              </a:schemeClr>
            </a:solidFill>
            <a:miter/>
          </a:ln>
        </p:spPr>
      </p:cxnSp>
      <p:sp>
        <p:nvSpPr>
          <p:cNvPr id="13" name="标题 1"/>
          <p:cNvSpPr txBox="1"/>
          <p:nvPr/>
        </p:nvSpPr>
        <p:spPr>
          <a:xfrm flipH="1">
            <a:off x="9672000" y="389394"/>
            <a:ext cx="2520000" cy="2520000"/>
          </a:xfrm>
          <a:prstGeom prst="ellipse">
            <a:avLst/>
          </a:prstGeom>
          <a:solidFill>
            <a:schemeClr val="accent1"/>
          </a:solidFill>
          <a:ln w="12700" cap="sq">
            <a:noFill/>
            <a:miter/>
          </a:ln>
          <a:effectLst/>
        </p:spPr>
        <p:txBody>
          <a:bodyPr vert="horz" wrap="square" lIns="91440" tIns="45720" rIns="91440" bIns="45720" rtlCol="0" anchor="ctr"/>
          <a:lstStyle/>
          <a:p>
            <a:pPr algn="ctr"/>
            <a:endParaRPr kumimoji="1" lang="zh-CN" altLang="en-US"/>
          </a:p>
        </p:txBody>
      </p:sp>
      <p:sp>
        <p:nvSpPr>
          <p:cNvPr id="14" name="标题 1"/>
          <p:cNvSpPr txBox="1"/>
          <p:nvPr/>
        </p:nvSpPr>
        <p:spPr>
          <a:xfrm>
            <a:off x="4464009" y="393700"/>
            <a:ext cx="2475159" cy="1823277"/>
          </a:xfrm>
          <a:prstGeom prst="rect">
            <a:avLst/>
          </a:prstGeom>
          <a:noFill/>
          <a:ln w="12700" cap="sq">
            <a:noFill/>
            <a:miter/>
          </a:ln>
        </p:spPr>
        <p:txBody>
          <a:bodyPr vert="horz" wrap="square" lIns="0" tIns="0" rIns="0" bIns="0" rtlCol="0" anchor="b"/>
          <a:lstStyle/>
          <a:p>
            <a:pPr algn="l"/>
            <a:r>
              <a:rPr kumimoji="1" lang="en-US" altLang="zh-CN" sz="4800">
                <a:ln w="12700">
                  <a:noFill/>
                </a:ln>
                <a:solidFill>
                  <a:schemeClr val="accent1"/>
                </a:solidFill>
                <a:latin typeface="OPPOSans R"/>
                <a:ea typeface="OPPOSans R"/>
                <a:cs typeface="OPPOSans R"/>
              </a:rPr>
              <a:t>02</a:t>
            </a:r>
            <a:endParaRPr kumimoji="1" lang="zh-CN" altLang="en-US"/>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 name="标题 1">
            <a:extLst>
              <a:ext uri="{FF2B5EF4-FFF2-40B4-BE49-F238E27FC236}">
                <a16:creationId xmlns:a16="http://schemas.microsoft.com/office/drawing/2014/main" id="{42EDBD83-4241-1F53-1B9D-A9F586E72836}"/>
              </a:ext>
            </a:extLst>
          </p:cNvPr>
          <p:cNvSpPr txBox="1"/>
          <p:nvPr/>
        </p:nvSpPr>
        <p:spPr>
          <a:xfrm>
            <a:off x="4442864" y="6236327"/>
            <a:ext cx="4683760" cy="45719"/>
          </a:xfrm>
          <a:prstGeom prst="round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52" name="标题 1">
            <a:extLst>
              <a:ext uri="{FF2B5EF4-FFF2-40B4-BE49-F238E27FC236}">
                <a16:creationId xmlns:a16="http://schemas.microsoft.com/office/drawing/2014/main" id="{298CEEBB-79E2-C81F-4AC0-657E0F29DD6E}"/>
              </a:ext>
            </a:extLst>
          </p:cNvPr>
          <p:cNvSpPr txBox="1"/>
          <p:nvPr/>
        </p:nvSpPr>
        <p:spPr>
          <a:xfrm>
            <a:off x="4475302" y="5166439"/>
            <a:ext cx="4683760" cy="45719"/>
          </a:xfrm>
          <a:prstGeom prst="round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49" name="标题 1">
            <a:extLst>
              <a:ext uri="{FF2B5EF4-FFF2-40B4-BE49-F238E27FC236}">
                <a16:creationId xmlns:a16="http://schemas.microsoft.com/office/drawing/2014/main" id="{62265690-EFF1-DF5A-1433-BD6A1121F9DE}"/>
              </a:ext>
            </a:extLst>
          </p:cNvPr>
          <p:cNvSpPr txBox="1"/>
          <p:nvPr/>
        </p:nvSpPr>
        <p:spPr>
          <a:xfrm>
            <a:off x="4442864" y="4104251"/>
            <a:ext cx="4683760" cy="45719"/>
          </a:xfrm>
          <a:prstGeom prst="round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42" name="标题 1">
            <a:extLst>
              <a:ext uri="{FF2B5EF4-FFF2-40B4-BE49-F238E27FC236}">
                <a16:creationId xmlns:a16="http://schemas.microsoft.com/office/drawing/2014/main" id="{6900FE33-F3A3-A16A-F621-FF591AB69CB9}"/>
              </a:ext>
            </a:extLst>
          </p:cNvPr>
          <p:cNvSpPr txBox="1"/>
          <p:nvPr/>
        </p:nvSpPr>
        <p:spPr>
          <a:xfrm>
            <a:off x="4442864" y="2895669"/>
            <a:ext cx="4683760" cy="45719"/>
          </a:xfrm>
          <a:prstGeom prst="round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a:off x="4442864" y="1833031"/>
            <a:ext cx="4683760" cy="45719"/>
          </a:xfrm>
          <a:prstGeom prst="roundRect">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grpSp>
        <p:nvGrpSpPr>
          <p:cNvPr id="14" name="组合 13">
            <a:extLst>
              <a:ext uri="{FF2B5EF4-FFF2-40B4-BE49-F238E27FC236}">
                <a16:creationId xmlns:a16="http://schemas.microsoft.com/office/drawing/2014/main" id="{F77C2E5C-2C28-58CA-7BC6-C50FF620C46C}"/>
              </a:ext>
            </a:extLst>
          </p:cNvPr>
          <p:cNvGrpSpPr/>
          <p:nvPr/>
        </p:nvGrpSpPr>
        <p:grpSpPr>
          <a:xfrm>
            <a:off x="10477314" y="5308340"/>
            <a:ext cx="1313566" cy="1313566"/>
            <a:chOff x="9250732" y="3513165"/>
            <a:chExt cx="1999860" cy="1999860"/>
          </a:xfrm>
        </p:grpSpPr>
        <p:sp>
          <p:nvSpPr>
            <p:cNvPr id="17" name="标题 1"/>
            <p:cNvSpPr txBox="1"/>
            <p:nvPr/>
          </p:nvSpPr>
          <p:spPr>
            <a:xfrm>
              <a:off x="9250732" y="3513165"/>
              <a:ext cx="1999860" cy="1999860"/>
            </a:xfrm>
            <a:prstGeom prst="donut">
              <a:avLst>
                <a:gd name="adj" fmla="val 8294"/>
              </a:avLst>
            </a:prstGeom>
            <a:solidFill>
              <a:schemeClr val="bg1"/>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18" name="标题 1"/>
            <p:cNvSpPr txBox="1"/>
            <p:nvPr/>
          </p:nvSpPr>
          <p:spPr>
            <a:xfrm>
              <a:off x="9310316" y="3572749"/>
              <a:ext cx="1880692" cy="1880691"/>
            </a:xfrm>
            <a:prstGeom prst="arc">
              <a:avLst>
                <a:gd name="adj1" fmla="val 16200000"/>
                <a:gd name="adj2" fmla="val 4201596"/>
              </a:avLst>
            </a:prstGeom>
            <a:noFill/>
            <a:ln w="257175" cap="rnd">
              <a:gradFill>
                <a:gsLst>
                  <a:gs pos="0">
                    <a:schemeClr val="accent1"/>
                  </a:gs>
                  <a:gs pos="100000">
                    <a:schemeClr val="accent1">
                      <a:lumMod val="40000"/>
                      <a:lumOff val="60000"/>
                    </a:schemeClr>
                  </a:gs>
                </a:gsLst>
                <a:lin ang="5400000" scaled="0"/>
              </a:gradFill>
              <a:miter/>
            </a:ln>
          </p:spPr>
          <p:txBody>
            <a:bodyPr vert="horz" wrap="square" lIns="91440" tIns="45720" rIns="91440" bIns="45720" rtlCol="0" anchor="ctr"/>
            <a:lstStyle/>
            <a:p>
              <a:pPr algn="ctr"/>
              <a:endParaRPr kumimoji="1" lang="zh-CN" altLang="en-US" dirty="0"/>
            </a:p>
          </p:txBody>
        </p:sp>
      </p:grpSp>
      <p:sp>
        <p:nvSpPr>
          <p:cNvPr id="21" name="标题 1"/>
          <p:cNvSpPr txBox="1"/>
          <p:nvPr/>
        </p:nvSpPr>
        <p:spPr>
          <a:xfrm rot="19403906">
            <a:off x="10130369" y="4249622"/>
            <a:ext cx="772160" cy="772160"/>
          </a:xfrm>
          <a:prstGeom prst="ellipse">
            <a:avLst/>
          </a:prstGeom>
          <a:gradFill>
            <a:gsLst>
              <a:gs pos="0">
                <a:schemeClr val="accent1">
                  <a:lumMod val="40000"/>
                  <a:lumOff val="60000"/>
                </a:schemeClr>
              </a:gs>
              <a:gs pos="87000">
                <a:schemeClr val="accent1">
                  <a:lumMod val="20000"/>
                  <a:lumOff val="80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23" name="标题 1"/>
          <p:cNvSpPr txBox="1"/>
          <p:nvPr/>
        </p:nvSpPr>
        <p:spPr>
          <a:xfrm rot="2196094" flipV="1">
            <a:off x="251215" y="6393989"/>
            <a:ext cx="271942" cy="271942"/>
          </a:xfrm>
          <a:prstGeom prst="ellipse">
            <a:avLst/>
          </a:prstGeom>
          <a:gradFill>
            <a:gsLst>
              <a:gs pos="0">
                <a:schemeClr val="accent1">
                  <a:lumMod val="40000"/>
                  <a:lumOff val="60000"/>
                </a:schemeClr>
              </a:gs>
              <a:gs pos="87000">
                <a:schemeClr val="accent1">
                  <a:lumMod val="20000"/>
                  <a:lumOff val="80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24" name="标题 1"/>
          <p:cNvSpPr txBox="1"/>
          <p:nvPr/>
        </p:nvSpPr>
        <p:spPr>
          <a:xfrm rot="2196094" flipH="1">
            <a:off x="11265776" y="2256531"/>
            <a:ext cx="772160" cy="772160"/>
          </a:xfrm>
          <a:prstGeom prst="ellipse">
            <a:avLst/>
          </a:prstGeom>
          <a:gradFill>
            <a:gsLst>
              <a:gs pos="0">
                <a:schemeClr val="accent1">
                  <a:lumMod val="40000"/>
                  <a:lumOff val="60000"/>
                </a:schemeClr>
              </a:gs>
              <a:gs pos="87000">
                <a:schemeClr val="accent1">
                  <a:lumMod val="20000"/>
                  <a:lumOff val="80000"/>
                  <a:alpha val="0"/>
                </a:schemeClr>
              </a:gs>
            </a:gsLst>
            <a:lin ang="5400000" scaled="0"/>
          </a:gradFill>
          <a:ln w="12700" cap="sq">
            <a:noFill/>
            <a:miter/>
          </a:ln>
        </p:spPr>
        <p:txBody>
          <a:bodyPr vert="horz" wrap="square" lIns="91440" tIns="45720" rIns="91440" bIns="45720" rtlCol="0" anchor="ctr"/>
          <a:lstStyle/>
          <a:p>
            <a:pPr algn="ctr"/>
            <a:endParaRPr kumimoji="1" lang="zh-CN" altLang="en-US"/>
          </a:p>
        </p:txBody>
      </p:sp>
      <p:sp>
        <p:nvSpPr>
          <p:cNvPr id="25" name="标题 1"/>
          <p:cNvSpPr txBox="1"/>
          <p:nvPr/>
        </p:nvSpPr>
        <p:spPr>
          <a:xfrm>
            <a:off x="4442864" y="1344020"/>
            <a:ext cx="4876800" cy="402226"/>
          </a:xfrm>
          <a:prstGeom prst="rect">
            <a:avLst/>
          </a:prstGeom>
          <a:noFill/>
          <a:ln>
            <a:noFill/>
          </a:ln>
        </p:spPr>
        <p:txBody>
          <a:bodyPr vert="horz" wrap="square" lIns="0" tIns="0" rIns="0" bIns="0" rtlCol="0" anchor="t"/>
          <a:lstStyle/>
          <a:p>
            <a:pPr algn="l"/>
            <a:r>
              <a:rPr lang="zh-CN" altLang="zh-CN" sz="1200" dirty="0">
                <a:latin typeface="微软雅黑" panose="020B0503020204020204" pitchFamily="34" charset="-122"/>
                <a:ea typeface="微软雅黑" panose="020B0503020204020204" pitchFamily="34" charset="-122"/>
              </a:rPr>
              <a:t>在会议上，介绍项目的背景、目标和范围，并邀请甲方代表分享他们对项目的期望和需求。通过讨论和提问，澄清项目的关键需求和优先级</a:t>
            </a:r>
            <a:endParaRPr kumimoji="1" lang="zh-CN" altLang="en-US" sz="1200" dirty="0"/>
          </a:p>
        </p:txBody>
      </p:sp>
      <p:sp>
        <p:nvSpPr>
          <p:cNvPr id="32" name="标题 1"/>
          <p:cNvSpPr txBox="1"/>
          <p:nvPr/>
        </p:nvSpPr>
        <p:spPr>
          <a:xfrm>
            <a:off x="661232" y="1272700"/>
            <a:ext cx="3454400" cy="548640"/>
          </a:xfrm>
          <a:prstGeom prst="roundRect">
            <a:avLst>
              <a:gd name="adj" fmla="val 50000"/>
            </a:avLst>
          </a:prstGeom>
          <a:gradFill>
            <a:gsLst>
              <a:gs pos="0">
                <a:schemeClr val="accent1">
                  <a:lumMod val="60000"/>
                  <a:lumOff val="40000"/>
                </a:schemeClr>
              </a:gs>
              <a:gs pos="100000">
                <a:schemeClr val="accent1"/>
              </a:gs>
            </a:gsLst>
            <a:lin ang="3600000" scaled="0"/>
          </a:gradFill>
          <a:ln w="282575" cap="rnd">
            <a:noFill/>
            <a:miter/>
          </a:ln>
        </p:spPr>
        <p:txBody>
          <a:bodyPr vert="horz" wrap="square" lIns="91440" tIns="45720" rIns="91440" bIns="45720" rtlCol="0" anchor="ctr"/>
          <a:lstStyle/>
          <a:p>
            <a:pPr algn="ctr"/>
            <a:endParaRPr kumimoji="1" lang="zh-CN" altLang="en-US"/>
          </a:p>
        </p:txBody>
      </p:sp>
      <p:sp>
        <p:nvSpPr>
          <p:cNvPr id="33" name="标题 1"/>
          <p:cNvSpPr txBox="1"/>
          <p:nvPr/>
        </p:nvSpPr>
        <p:spPr>
          <a:xfrm>
            <a:off x="913824" y="1285458"/>
            <a:ext cx="2949216" cy="542963"/>
          </a:xfrm>
          <a:prstGeom prst="rect">
            <a:avLst/>
          </a:prstGeom>
          <a:noFill/>
          <a:ln>
            <a:noFill/>
          </a:ln>
        </p:spPr>
        <p:txBody>
          <a:bodyPr vert="horz" wrap="square" lIns="0" tIns="0" rIns="0" bIns="0" rtlCol="0" anchor="ctr"/>
          <a:lstStyle/>
          <a:p>
            <a:r>
              <a:rPr lang="zh-CN" altLang="en-US" sz="1400" b="1" dirty="0">
                <a:latin typeface="微软雅黑" panose="020B0503020204020204" pitchFamily="34" charset="-122"/>
                <a:ea typeface="微软雅黑" panose="020B0503020204020204" pitchFamily="34" charset="-122"/>
              </a:rPr>
              <a:t>① </a:t>
            </a:r>
            <a:r>
              <a:rPr lang="zh-CN" altLang="zh-CN" sz="1400" b="1" dirty="0">
                <a:latin typeface="微软雅黑" panose="020B0503020204020204" pitchFamily="34" charset="-122"/>
                <a:ea typeface="微软雅黑" panose="020B0503020204020204" pitchFamily="34" charset="-122"/>
              </a:rPr>
              <a:t>组织项目启动会议，邀请甲方的代表参加</a:t>
            </a:r>
            <a:endParaRPr kumimoji="1" lang="zh-CN" altLang="en-US" sz="1400" b="1" dirty="0"/>
          </a:p>
        </p:txBody>
      </p:sp>
      <p:grpSp>
        <p:nvGrpSpPr>
          <p:cNvPr id="26" name="组合 25">
            <a:extLst>
              <a:ext uri="{FF2B5EF4-FFF2-40B4-BE49-F238E27FC236}">
                <a16:creationId xmlns:a16="http://schemas.microsoft.com/office/drawing/2014/main" id="{1E943560-FD69-A9A1-F10C-620006903BA8}"/>
              </a:ext>
            </a:extLst>
          </p:cNvPr>
          <p:cNvGrpSpPr/>
          <p:nvPr/>
        </p:nvGrpSpPr>
        <p:grpSpPr>
          <a:xfrm>
            <a:off x="10798920" y="275232"/>
            <a:ext cx="1129656" cy="1129656"/>
            <a:chOff x="7105138" y="4418796"/>
            <a:chExt cx="1679998" cy="1679998"/>
          </a:xfrm>
        </p:grpSpPr>
        <p:sp>
          <p:nvSpPr>
            <p:cNvPr id="19" name="标题 1"/>
            <p:cNvSpPr txBox="1"/>
            <p:nvPr/>
          </p:nvSpPr>
          <p:spPr>
            <a:xfrm>
              <a:off x="7105138" y="4418796"/>
              <a:ext cx="1679998" cy="1679998"/>
            </a:xfrm>
            <a:prstGeom prst="donut">
              <a:avLst>
                <a:gd name="adj" fmla="val 8294"/>
              </a:avLst>
            </a:prstGeom>
            <a:solidFill>
              <a:schemeClr val="bg1"/>
            </a:solidFill>
            <a:ln w="12700" cap="sq">
              <a:noFill/>
              <a:miter/>
            </a:ln>
            <a:effectLst>
              <a:outerShdw blurRad="50800" dist="38100" dir="5400000" algn="t" rotWithShape="0">
                <a:schemeClr val="accent1">
                  <a:lumMod val="75000"/>
                  <a:alpha val="30000"/>
                </a:schemeClr>
              </a:outerShdw>
            </a:effectLst>
          </p:spPr>
          <p:txBody>
            <a:bodyPr vert="horz" wrap="square" lIns="91440" tIns="45720" rIns="91440" bIns="45720" rtlCol="0" anchor="ctr"/>
            <a:lstStyle/>
            <a:p>
              <a:pPr algn="ctr"/>
              <a:endParaRPr kumimoji="1" lang="zh-CN" altLang="en-US"/>
            </a:p>
          </p:txBody>
        </p:sp>
        <p:sp>
          <p:nvSpPr>
            <p:cNvPr id="20" name="标题 1"/>
            <p:cNvSpPr txBox="1"/>
            <p:nvPr/>
          </p:nvSpPr>
          <p:spPr>
            <a:xfrm>
              <a:off x="7155192" y="4468850"/>
              <a:ext cx="1579890" cy="1579889"/>
            </a:xfrm>
            <a:prstGeom prst="arc">
              <a:avLst>
                <a:gd name="adj1" fmla="val 16200000"/>
                <a:gd name="adj2" fmla="val 13074048"/>
              </a:avLst>
            </a:prstGeom>
            <a:noFill/>
            <a:ln w="257175" cap="rnd">
              <a:gradFill>
                <a:gsLst>
                  <a:gs pos="0">
                    <a:schemeClr val="accent1"/>
                  </a:gs>
                  <a:gs pos="100000">
                    <a:schemeClr val="accent1">
                      <a:lumMod val="40000"/>
                      <a:lumOff val="60000"/>
                    </a:schemeClr>
                  </a:gs>
                </a:gsLst>
                <a:lin ang="5400000" scaled="0"/>
              </a:gradFill>
              <a:miter/>
            </a:ln>
          </p:spPr>
          <p:txBody>
            <a:bodyPr vert="horz" wrap="square" lIns="91440" tIns="45720" rIns="91440" bIns="45720" rtlCol="0" anchor="ctr"/>
            <a:lstStyle/>
            <a:p>
              <a:pPr algn="ctr"/>
              <a:endParaRPr kumimoji="1" lang="zh-CN" altLang="en-US"/>
            </a:p>
          </p:txBody>
        </p:sp>
        <p:sp>
          <p:nvSpPr>
            <p:cNvPr id="35" name="标题 1"/>
            <p:cNvSpPr txBox="1"/>
            <p:nvPr/>
          </p:nvSpPr>
          <p:spPr>
            <a:xfrm flipH="1" flipV="1">
              <a:off x="7689449" y="5069380"/>
              <a:ext cx="493852" cy="477920"/>
            </a:xfrm>
            <a:custGeom>
              <a:avLst/>
              <a:gdLst>
                <a:gd name="connsiteX0" fmla="*/ 311954 w 744004"/>
                <a:gd name="connsiteY0" fmla="*/ 337123 h 720001"/>
                <a:gd name="connsiteX1" fmla="*/ 168770 w 744004"/>
                <a:gd name="connsiteY1" fmla="*/ 337123 h 720001"/>
                <a:gd name="connsiteX2" fmla="*/ 49673 w 744004"/>
                <a:gd name="connsiteY2" fmla="*/ 287618 h 720001"/>
                <a:gd name="connsiteX3" fmla="*/ 167 w 744004"/>
                <a:gd name="connsiteY3" fmla="*/ 168520 h 720001"/>
                <a:gd name="connsiteX4" fmla="*/ 49590 w 744004"/>
                <a:gd name="connsiteY4" fmla="*/ 49507 h 720001"/>
                <a:gd name="connsiteX5" fmla="*/ 168687 w 744004"/>
                <a:gd name="connsiteY5" fmla="*/ 0 h 720001"/>
                <a:gd name="connsiteX6" fmla="*/ 287784 w 744004"/>
                <a:gd name="connsiteY6" fmla="*/ 49507 h 720001"/>
                <a:gd name="connsiteX7" fmla="*/ 337290 w 744004"/>
                <a:gd name="connsiteY7" fmla="*/ 168604 h 720001"/>
                <a:gd name="connsiteX8" fmla="*/ 337290 w 744004"/>
                <a:gd name="connsiteY8" fmla="*/ 311787 h 720001"/>
                <a:gd name="connsiteX9" fmla="*/ 311954 w 744004"/>
                <a:gd name="connsiteY9" fmla="*/ 337123 h 720001"/>
                <a:gd name="connsiteX10" fmla="*/ 575401 w 744004"/>
                <a:gd name="connsiteY10" fmla="*/ 337207 h 720001"/>
                <a:gd name="connsiteX11" fmla="*/ 432218 w 744004"/>
                <a:gd name="connsiteY11" fmla="*/ 337207 h 720001"/>
                <a:gd name="connsiteX12" fmla="*/ 406882 w 744004"/>
                <a:gd name="connsiteY12" fmla="*/ 311870 h 720001"/>
                <a:gd name="connsiteX13" fmla="*/ 406882 w 744004"/>
                <a:gd name="connsiteY13" fmla="*/ 168687 h 720001"/>
                <a:gd name="connsiteX14" fmla="*/ 456387 w 744004"/>
                <a:gd name="connsiteY14" fmla="*/ 49590 h 720001"/>
                <a:gd name="connsiteX15" fmla="*/ 575401 w 744004"/>
                <a:gd name="connsiteY15" fmla="*/ 0 h 720001"/>
                <a:gd name="connsiteX16" fmla="*/ 694498 w 744004"/>
                <a:gd name="connsiteY16" fmla="*/ 49507 h 720001"/>
                <a:gd name="connsiteX17" fmla="*/ 744004 w 744004"/>
                <a:gd name="connsiteY17" fmla="*/ 168604 h 720001"/>
                <a:gd name="connsiteX18" fmla="*/ 694498 w 744004"/>
                <a:gd name="connsiteY18" fmla="*/ 287701 h 720001"/>
                <a:gd name="connsiteX19" fmla="*/ 575401 w 744004"/>
                <a:gd name="connsiteY19" fmla="*/ 337207 h 720001"/>
                <a:gd name="connsiteX20" fmla="*/ 168604 w 744004"/>
                <a:gd name="connsiteY20" fmla="*/ 720001 h 720001"/>
                <a:gd name="connsiteX21" fmla="*/ 49507 w 744004"/>
                <a:gd name="connsiteY21" fmla="*/ 670495 h 720001"/>
                <a:gd name="connsiteX22" fmla="*/ 0 w 744004"/>
                <a:gd name="connsiteY22" fmla="*/ 551398 h 720001"/>
                <a:gd name="connsiteX23" fmla="*/ 49507 w 744004"/>
                <a:gd name="connsiteY23" fmla="*/ 432301 h 720001"/>
                <a:gd name="connsiteX24" fmla="*/ 168687 w 744004"/>
                <a:gd name="connsiteY24" fmla="*/ 382879 h 720001"/>
                <a:gd name="connsiteX25" fmla="*/ 311871 w 744004"/>
                <a:gd name="connsiteY25" fmla="*/ 382879 h 720001"/>
                <a:gd name="connsiteX26" fmla="*/ 337207 w 744004"/>
                <a:gd name="connsiteY26" fmla="*/ 408215 h 720001"/>
                <a:gd name="connsiteX27" fmla="*/ 337207 w 744004"/>
                <a:gd name="connsiteY27" fmla="*/ 551398 h 720001"/>
                <a:gd name="connsiteX28" fmla="*/ 287701 w 744004"/>
                <a:gd name="connsiteY28" fmla="*/ 670495 h 720001"/>
                <a:gd name="connsiteX29" fmla="*/ 168604 w 744004"/>
                <a:gd name="connsiteY29" fmla="*/ 720001 h 720001"/>
                <a:gd name="connsiteX30" fmla="*/ 575401 w 744004"/>
                <a:gd name="connsiteY30" fmla="*/ 720001 h 720001"/>
                <a:gd name="connsiteX31" fmla="*/ 456304 w 744004"/>
                <a:gd name="connsiteY31" fmla="*/ 670495 h 720001"/>
                <a:gd name="connsiteX32" fmla="*/ 406798 w 744004"/>
                <a:gd name="connsiteY32" fmla="*/ 551398 h 720001"/>
                <a:gd name="connsiteX33" fmla="*/ 406798 w 744004"/>
                <a:gd name="connsiteY33" fmla="*/ 408215 h 720001"/>
                <a:gd name="connsiteX34" fmla="*/ 432218 w 744004"/>
                <a:gd name="connsiteY34" fmla="*/ 382879 h 720001"/>
                <a:gd name="connsiteX35" fmla="*/ 575401 w 744004"/>
                <a:gd name="connsiteY35" fmla="*/ 382879 h 720001"/>
                <a:gd name="connsiteX36" fmla="*/ 694498 w 744004"/>
                <a:gd name="connsiteY36" fmla="*/ 432385 h 720001"/>
                <a:gd name="connsiteX37" fmla="*/ 744004 w 744004"/>
                <a:gd name="connsiteY37" fmla="*/ 551398 h 720001"/>
                <a:gd name="connsiteX38" fmla="*/ 694498 w 744004"/>
                <a:gd name="connsiteY38" fmla="*/ 670495 h 720001"/>
                <a:gd name="connsiteX39" fmla="*/ 575401 w 744004"/>
                <a:gd name="connsiteY39" fmla="*/ 720001 h 720001"/>
              </a:gdLst>
              <a:ahLst/>
              <a:cxnLst/>
              <a:rect l="l" t="t" r="r" b="b"/>
              <a:pathLst>
                <a:path w="744004" h="720001">
                  <a:moveTo>
                    <a:pt x="311954" y="337123"/>
                  </a:moveTo>
                  <a:lnTo>
                    <a:pt x="168770" y="337123"/>
                  </a:lnTo>
                  <a:cubicBezTo>
                    <a:pt x="123932" y="337123"/>
                    <a:pt x="81594" y="319538"/>
                    <a:pt x="49673" y="287618"/>
                  </a:cubicBezTo>
                  <a:cubicBezTo>
                    <a:pt x="17753" y="255697"/>
                    <a:pt x="167" y="213442"/>
                    <a:pt x="167" y="168520"/>
                  </a:cubicBezTo>
                  <a:cubicBezTo>
                    <a:pt x="167" y="123598"/>
                    <a:pt x="17669" y="81427"/>
                    <a:pt x="49590" y="49507"/>
                  </a:cubicBezTo>
                  <a:cubicBezTo>
                    <a:pt x="81510" y="17586"/>
                    <a:pt x="123848" y="0"/>
                    <a:pt x="168687" y="0"/>
                  </a:cubicBezTo>
                  <a:cubicBezTo>
                    <a:pt x="213526" y="0"/>
                    <a:pt x="255864" y="17586"/>
                    <a:pt x="287784" y="49507"/>
                  </a:cubicBezTo>
                  <a:cubicBezTo>
                    <a:pt x="319705" y="81427"/>
                    <a:pt x="337290" y="123682"/>
                    <a:pt x="337290" y="168604"/>
                  </a:cubicBezTo>
                  <a:lnTo>
                    <a:pt x="337290" y="311787"/>
                  </a:lnTo>
                  <a:cubicBezTo>
                    <a:pt x="337290" y="325789"/>
                    <a:pt x="325956" y="337123"/>
                    <a:pt x="311954" y="337123"/>
                  </a:cubicBezTo>
                  <a:close/>
                  <a:moveTo>
                    <a:pt x="575401" y="337207"/>
                  </a:moveTo>
                  <a:lnTo>
                    <a:pt x="432218" y="337207"/>
                  </a:lnTo>
                  <a:cubicBezTo>
                    <a:pt x="418216" y="337207"/>
                    <a:pt x="406882" y="325872"/>
                    <a:pt x="406882" y="311870"/>
                  </a:cubicBezTo>
                  <a:lnTo>
                    <a:pt x="406882" y="168687"/>
                  </a:lnTo>
                  <a:cubicBezTo>
                    <a:pt x="406882" y="123849"/>
                    <a:pt x="424467" y="81510"/>
                    <a:pt x="456387" y="49590"/>
                  </a:cubicBezTo>
                  <a:cubicBezTo>
                    <a:pt x="488308" y="17669"/>
                    <a:pt x="530563" y="0"/>
                    <a:pt x="575401" y="0"/>
                  </a:cubicBezTo>
                  <a:cubicBezTo>
                    <a:pt x="620240" y="0"/>
                    <a:pt x="662578" y="17586"/>
                    <a:pt x="694498" y="49507"/>
                  </a:cubicBezTo>
                  <a:cubicBezTo>
                    <a:pt x="726419" y="81427"/>
                    <a:pt x="744004" y="123765"/>
                    <a:pt x="744004" y="168604"/>
                  </a:cubicBezTo>
                  <a:cubicBezTo>
                    <a:pt x="744004" y="213442"/>
                    <a:pt x="726419" y="255780"/>
                    <a:pt x="694498" y="287701"/>
                  </a:cubicBezTo>
                  <a:cubicBezTo>
                    <a:pt x="662578" y="319621"/>
                    <a:pt x="620323" y="337207"/>
                    <a:pt x="575401" y="337207"/>
                  </a:cubicBezTo>
                  <a:close/>
                  <a:moveTo>
                    <a:pt x="168604" y="720001"/>
                  </a:moveTo>
                  <a:cubicBezTo>
                    <a:pt x="123682" y="720001"/>
                    <a:pt x="81427" y="702416"/>
                    <a:pt x="49507" y="670495"/>
                  </a:cubicBezTo>
                  <a:cubicBezTo>
                    <a:pt x="17586" y="638575"/>
                    <a:pt x="0" y="596320"/>
                    <a:pt x="0" y="551398"/>
                  </a:cubicBezTo>
                  <a:cubicBezTo>
                    <a:pt x="0" y="506476"/>
                    <a:pt x="17586" y="464221"/>
                    <a:pt x="49507" y="432301"/>
                  </a:cubicBezTo>
                  <a:cubicBezTo>
                    <a:pt x="81510" y="400464"/>
                    <a:pt x="123848" y="382879"/>
                    <a:pt x="168687" y="382879"/>
                  </a:cubicBezTo>
                  <a:lnTo>
                    <a:pt x="311871" y="382879"/>
                  </a:lnTo>
                  <a:cubicBezTo>
                    <a:pt x="325872" y="382879"/>
                    <a:pt x="337207" y="394297"/>
                    <a:pt x="337207" y="408215"/>
                  </a:cubicBezTo>
                  <a:lnTo>
                    <a:pt x="337207" y="551398"/>
                  </a:lnTo>
                  <a:cubicBezTo>
                    <a:pt x="337207" y="596237"/>
                    <a:pt x="319621" y="638575"/>
                    <a:pt x="287701" y="670495"/>
                  </a:cubicBezTo>
                  <a:cubicBezTo>
                    <a:pt x="255781" y="702416"/>
                    <a:pt x="213526" y="720001"/>
                    <a:pt x="168604" y="720001"/>
                  </a:cubicBezTo>
                  <a:close/>
                  <a:moveTo>
                    <a:pt x="575401" y="720001"/>
                  </a:moveTo>
                  <a:cubicBezTo>
                    <a:pt x="530563" y="720001"/>
                    <a:pt x="488224" y="702416"/>
                    <a:pt x="456304" y="670495"/>
                  </a:cubicBezTo>
                  <a:cubicBezTo>
                    <a:pt x="424383" y="638575"/>
                    <a:pt x="406798" y="596320"/>
                    <a:pt x="406798" y="551398"/>
                  </a:cubicBezTo>
                  <a:lnTo>
                    <a:pt x="406798" y="408215"/>
                  </a:lnTo>
                  <a:cubicBezTo>
                    <a:pt x="406882" y="394213"/>
                    <a:pt x="418216" y="382879"/>
                    <a:pt x="432218" y="382879"/>
                  </a:cubicBezTo>
                  <a:lnTo>
                    <a:pt x="575401" y="382879"/>
                  </a:lnTo>
                  <a:cubicBezTo>
                    <a:pt x="620240" y="382879"/>
                    <a:pt x="662578" y="400464"/>
                    <a:pt x="694498" y="432385"/>
                  </a:cubicBezTo>
                  <a:cubicBezTo>
                    <a:pt x="726419" y="464305"/>
                    <a:pt x="744004" y="506560"/>
                    <a:pt x="744004" y="551398"/>
                  </a:cubicBezTo>
                  <a:cubicBezTo>
                    <a:pt x="744004" y="596237"/>
                    <a:pt x="726419" y="638575"/>
                    <a:pt x="694498" y="670495"/>
                  </a:cubicBezTo>
                  <a:cubicBezTo>
                    <a:pt x="662578" y="702416"/>
                    <a:pt x="620323" y="720001"/>
                    <a:pt x="575401" y="720001"/>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grpSp>
      <p:sp>
        <p:nvSpPr>
          <p:cNvPr id="36" name="标题 1"/>
          <p:cNvSpPr txBox="1"/>
          <p:nvPr/>
        </p:nvSpPr>
        <p:spPr>
          <a:xfrm>
            <a:off x="10916111" y="5758512"/>
            <a:ext cx="435970" cy="435970"/>
          </a:xfrm>
          <a:custGeom>
            <a:avLst/>
            <a:gdLst>
              <a:gd name="connsiteX0" fmla="*/ 438553 w 720000"/>
              <a:gd name="connsiteY0" fmla="*/ 189601 h 720000"/>
              <a:gd name="connsiteX1" fmla="*/ 503636 w 720000"/>
              <a:gd name="connsiteY1" fmla="*/ 216365 h 720000"/>
              <a:gd name="connsiteX2" fmla="*/ 503636 w 720000"/>
              <a:gd name="connsiteY2" fmla="*/ 346445 h 720000"/>
              <a:gd name="connsiteX3" fmla="*/ 362260 w 720000"/>
              <a:gd name="connsiteY3" fmla="*/ 487907 h 720000"/>
              <a:gd name="connsiteX4" fmla="*/ 191861 w 720000"/>
              <a:gd name="connsiteY4" fmla="*/ 528226 h 720000"/>
              <a:gd name="connsiteX5" fmla="*/ 232180 w 720000"/>
              <a:gd name="connsiteY5" fmla="*/ 357827 h 720000"/>
              <a:gd name="connsiteX6" fmla="*/ 373556 w 720000"/>
              <a:gd name="connsiteY6" fmla="*/ 216452 h 720000"/>
              <a:gd name="connsiteX7" fmla="*/ 438553 w 720000"/>
              <a:gd name="connsiteY7" fmla="*/ 189601 h 720000"/>
              <a:gd name="connsiteX8" fmla="*/ 438553 w 720000"/>
              <a:gd name="connsiteY8" fmla="*/ 141636 h 720000"/>
              <a:gd name="connsiteX9" fmla="*/ 339581 w 720000"/>
              <a:gd name="connsiteY9" fmla="*/ 182476 h 720000"/>
              <a:gd name="connsiteX10" fmla="*/ 198205 w 720000"/>
              <a:gd name="connsiteY10" fmla="*/ 323852 h 720000"/>
              <a:gd name="connsiteX11" fmla="*/ 141637 w 720000"/>
              <a:gd name="connsiteY11" fmla="*/ 578364 h 720000"/>
              <a:gd name="connsiteX12" fmla="*/ 396149 w 720000"/>
              <a:gd name="connsiteY12" fmla="*/ 521796 h 720000"/>
              <a:gd name="connsiteX13" fmla="*/ 537524 w 720000"/>
              <a:gd name="connsiteY13" fmla="*/ 380420 h 720000"/>
              <a:gd name="connsiteX14" fmla="*/ 537524 w 720000"/>
              <a:gd name="connsiteY14" fmla="*/ 182476 h 720000"/>
              <a:gd name="connsiteX15" fmla="*/ 438553 w 720000"/>
              <a:gd name="connsiteY15" fmla="*/ 141636 h 720000"/>
              <a:gd name="connsiteX16" fmla="*/ 120000 w 720000"/>
              <a:gd name="connsiteY16" fmla="*/ 0 h 720000"/>
              <a:gd name="connsiteX17" fmla="*/ 600000 w 720000"/>
              <a:gd name="connsiteY17" fmla="*/ 0 h 720000"/>
              <a:gd name="connsiteX18" fmla="*/ 720000 w 720000"/>
              <a:gd name="connsiteY18" fmla="*/ 120000 h 720000"/>
              <a:gd name="connsiteX19" fmla="*/ 720000 w 720000"/>
              <a:gd name="connsiteY19" fmla="*/ 600000 h 720000"/>
              <a:gd name="connsiteX20" fmla="*/ 600000 w 720000"/>
              <a:gd name="connsiteY20" fmla="*/ 720000 h 720000"/>
              <a:gd name="connsiteX21" fmla="*/ 120000 w 720000"/>
              <a:gd name="connsiteY21" fmla="*/ 720000 h 720000"/>
              <a:gd name="connsiteX22" fmla="*/ 0 w 720000"/>
              <a:gd name="connsiteY22" fmla="*/ 600000 h 720000"/>
              <a:gd name="connsiteX23" fmla="*/ 0 w 720000"/>
              <a:gd name="connsiteY23" fmla="*/ 120000 h 720000"/>
              <a:gd name="connsiteX24" fmla="*/ 120000 w 720000"/>
              <a:gd name="connsiteY24" fmla="*/ 0 h 720000"/>
            </a:gdLst>
            <a:ahLst/>
            <a:cxnLst/>
            <a:rect l="l" t="t" r="r" b="b"/>
            <a:pathLst>
              <a:path w="720000" h="720000">
                <a:moveTo>
                  <a:pt x="438553" y="189601"/>
                </a:moveTo>
                <a:cubicBezTo>
                  <a:pt x="463230" y="189601"/>
                  <a:pt x="486344" y="199073"/>
                  <a:pt x="503636" y="216365"/>
                </a:cubicBezTo>
                <a:cubicBezTo>
                  <a:pt x="539523" y="252252"/>
                  <a:pt x="539523" y="310557"/>
                  <a:pt x="503636" y="346445"/>
                </a:cubicBezTo>
                <a:lnTo>
                  <a:pt x="362260" y="487907"/>
                </a:lnTo>
                <a:cubicBezTo>
                  <a:pt x="342622" y="507545"/>
                  <a:pt x="266503" y="522665"/>
                  <a:pt x="191861" y="528226"/>
                </a:cubicBezTo>
                <a:cubicBezTo>
                  <a:pt x="197336" y="453584"/>
                  <a:pt x="212456" y="377465"/>
                  <a:pt x="232180" y="357827"/>
                </a:cubicBezTo>
                <a:lnTo>
                  <a:pt x="373556" y="216452"/>
                </a:lnTo>
                <a:cubicBezTo>
                  <a:pt x="390761" y="199073"/>
                  <a:pt x="413875" y="189601"/>
                  <a:pt x="438553" y="189601"/>
                </a:cubicBezTo>
                <a:close/>
                <a:moveTo>
                  <a:pt x="438553" y="141636"/>
                </a:moveTo>
                <a:cubicBezTo>
                  <a:pt x="402666" y="141636"/>
                  <a:pt x="366778" y="155278"/>
                  <a:pt x="339581" y="182476"/>
                </a:cubicBezTo>
                <a:lnTo>
                  <a:pt x="198205" y="323852"/>
                </a:lnTo>
                <a:cubicBezTo>
                  <a:pt x="143723" y="378335"/>
                  <a:pt x="141637" y="578364"/>
                  <a:pt x="141637" y="578364"/>
                </a:cubicBezTo>
                <a:cubicBezTo>
                  <a:pt x="141637" y="578364"/>
                  <a:pt x="341753" y="576278"/>
                  <a:pt x="396149" y="521796"/>
                </a:cubicBezTo>
                <a:lnTo>
                  <a:pt x="537524" y="380420"/>
                </a:lnTo>
                <a:cubicBezTo>
                  <a:pt x="592007" y="325938"/>
                  <a:pt x="592007" y="236872"/>
                  <a:pt x="537524" y="182476"/>
                </a:cubicBezTo>
                <a:cubicBezTo>
                  <a:pt x="510327" y="155191"/>
                  <a:pt x="474440" y="141636"/>
                  <a:pt x="438553" y="141636"/>
                </a:cubicBezTo>
                <a:close/>
                <a:moveTo>
                  <a:pt x="120000" y="0"/>
                </a:moveTo>
                <a:lnTo>
                  <a:pt x="600000" y="0"/>
                </a:lnTo>
                <a:cubicBezTo>
                  <a:pt x="666040" y="0"/>
                  <a:pt x="720000" y="54048"/>
                  <a:pt x="720000" y="120000"/>
                </a:cubicBezTo>
                <a:lnTo>
                  <a:pt x="720000" y="600000"/>
                </a:lnTo>
                <a:cubicBezTo>
                  <a:pt x="720000" y="666039"/>
                  <a:pt x="666040" y="720000"/>
                  <a:pt x="600000" y="720000"/>
                </a:cubicBezTo>
                <a:lnTo>
                  <a:pt x="120000" y="720000"/>
                </a:lnTo>
                <a:cubicBezTo>
                  <a:pt x="53961" y="720000"/>
                  <a:pt x="0" y="666039"/>
                  <a:pt x="0" y="600000"/>
                </a:cubicBezTo>
                <a:lnTo>
                  <a:pt x="0" y="120000"/>
                </a:lnTo>
                <a:cubicBezTo>
                  <a:pt x="0" y="53961"/>
                  <a:pt x="53961" y="0"/>
                  <a:pt x="120000" y="0"/>
                </a:cubicBezTo>
                <a:close/>
              </a:path>
            </a:pathLst>
          </a:custGeom>
          <a:solidFill>
            <a:schemeClr val="accent1"/>
          </a:solidFill>
          <a:ln w="1860" cap="flat">
            <a:noFill/>
            <a:miter/>
          </a:ln>
        </p:spPr>
        <p:txBody>
          <a:bodyPr vert="horz" wrap="square" lIns="91440" tIns="45720" rIns="91440" bIns="45720" rtlCol="0" anchor="ctr"/>
          <a:lstStyle/>
          <a:p>
            <a:pPr algn="l"/>
            <a:endParaRPr kumimoji="1" lang="zh-CN" altLang="en-US"/>
          </a:p>
        </p:txBody>
      </p:sp>
      <p:sp>
        <p:nvSpPr>
          <p:cNvPr id="37" name="标题 1"/>
          <p:cNvSpPr txBox="1"/>
          <p:nvPr/>
        </p:nvSpPr>
        <p:spPr>
          <a:xfrm>
            <a:off x="787216" y="385281"/>
            <a:ext cx="9895096"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1.</a:t>
            </a:r>
            <a:r>
              <a:rPr lang="zh-CN" altLang="zh-CN" sz="2400" b="1" kern="100" dirty="0">
                <a:latin typeface="黑体" panose="02010609060101010101" pitchFamily="49" charset="-122"/>
                <a:ea typeface="黑体" panose="02010609060101010101" pitchFamily="49" charset="-122"/>
              </a:rPr>
              <a:t>由于项目的需求还未十分的明确，你打算采用何种方式和甲方确认项目的最终需求？</a:t>
            </a:r>
            <a:endParaRPr kumimoji="1" lang="zh-CN" altLang="en-US" sz="2400" dirty="0"/>
          </a:p>
        </p:txBody>
      </p:sp>
      <p:grpSp>
        <p:nvGrpSpPr>
          <p:cNvPr id="38" name="组合 37"/>
          <p:cNvGrpSpPr/>
          <p:nvPr/>
        </p:nvGrpSpPr>
        <p:grpSpPr>
          <a:xfrm>
            <a:off x="168161" y="408767"/>
            <a:ext cx="489178" cy="391711"/>
            <a:chOff x="168161" y="408767"/>
            <a:chExt cx="489178" cy="391711"/>
          </a:xfrm>
        </p:grpSpPr>
        <p:sp>
          <p:nvSpPr>
            <p:cNvPr id="39"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40"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
        <p:nvSpPr>
          <p:cNvPr id="41" name="标题 1">
            <a:extLst>
              <a:ext uri="{FF2B5EF4-FFF2-40B4-BE49-F238E27FC236}">
                <a16:creationId xmlns:a16="http://schemas.microsoft.com/office/drawing/2014/main" id="{09E024F5-CC0A-AE40-5DFE-CC42160D4DDF}"/>
              </a:ext>
            </a:extLst>
          </p:cNvPr>
          <p:cNvSpPr txBox="1"/>
          <p:nvPr/>
        </p:nvSpPr>
        <p:spPr>
          <a:xfrm>
            <a:off x="661232" y="2352706"/>
            <a:ext cx="3454400" cy="548640"/>
          </a:xfrm>
          <a:prstGeom prst="roundRect">
            <a:avLst>
              <a:gd name="adj" fmla="val 50000"/>
            </a:avLst>
          </a:prstGeom>
          <a:gradFill>
            <a:gsLst>
              <a:gs pos="0">
                <a:schemeClr val="accent1">
                  <a:lumMod val="60000"/>
                  <a:lumOff val="40000"/>
                </a:schemeClr>
              </a:gs>
              <a:gs pos="100000">
                <a:schemeClr val="accent1"/>
              </a:gs>
            </a:gsLst>
            <a:lin ang="3600000" scaled="0"/>
          </a:gradFill>
          <a:ln w="282575" cap="rnd">
            <a:noFill/>
            <a:miter/>
          </a:ln>
        </p:spPr>
        <p:txBody>
          <a:bodyPr vert="horz" wrap="square" lIns="91440" tIns="45720" rIns="91440" bIns="45720" rtlCol="0" anchor="ctr"/>
          <a:lstStyle/>
          <a:p>
            <a:pPr algn="ctr"/>
            <a:endParaRPr kumimoji="1" lang="zh-CN" altLang="en-US"/>
          </a:p>
        </p:txBody>
      </p:sp>
      <p:sp>
        <p:nvSpPr>
          <p:cNvPr id="44" name="标题 1">
            <a:extLst>
              <a:ext uri="{FF2B5EF4-FFF2-40B4-BE49-F238E27FC236}">
                <a16:creationId xmlns:a16="http://schemas.microsoft.com/office/drawing/2014/main" id="{CCCF054C-FD87-21EE-C6CE-B4A83842C257}"/>
              </a:ext>
            </a:extLst>
          </p:cNvPr>
          <p:cNvSpPr txBox="1"/>
          <p:nvPr/>
        </p:nvSpPr>
        <p:spPr>
          <a:xfrm>
            <a:off x="625657" y="3583999"/>
            <a:ext cx="3454400" cy="548640"/>
          </a:xfrm>
          <a:prstGeom prst="roundRect">
            <a:avLst>
              <a:gd name="adj" fmla="val 50000"/>
            </a:avLst>
          </a:prstGeom>
          <a:gradFill>
            <a:gsLst>
              <a:gs pos="0">
                <a:schemeClr val="accent1">
                  <a:lumMod val="60000"/>
                  <a:lumOff val="40000"/>
                </a:schemeClr>
              </a:gs>
              <a:gs pos="100000">
                <a:schemeClr val="accent1"/>
              </a:gs>
            </a:gsLst>
            <a:lin ang="3600000" scaled="0"/>
          </a:gradFill>
          <a:ln w="282575" cap="rnd">
            <a:noFill/>
            <a:miter/>
          </a:ln>
        </p:spPr>
        <p:txBody>
          <a:bodyPr vert="horz" wrap="square" lIns="91440" tIns="45720" rIns="91440" bIns="45720" rtlCol="0" anchor="ctr"/>
          <a:lstStyle/>
          <a:p>
            <a:pPr algn="ctr"/>
            <a:endParaRPr kumimoji="1" lang="zh-CN" altLang="en-US"/>
          </a:p>
        </p:txBody>
      </p:sp>
      <p:sp>
        <p:nvSpPr>
          <p:cNvPr id="45" name="标题 1">
            <a:extLst>
              <a:ext uri="{FF2B5EF4-FFF2-40B4-BE49-F238E27FC236}">
                <a16:creationId xmlns:a16="http://schemas.microsoft.com/office/drawing/2014/main" id="{7B73DB09-018A-8EE7-7272-963380DDBD11}"/>
              </a:ext>
            </a:extLst>
          </p:cNvPr>
          <p:cNvSpPr txBox="1"/>
          <p:nvPr/>
        </p:nvSpPr>
        <p:spPr>
          <a:xfrm>
            <a:off x="644994" y="4653400"/>
            <a:ext cx="3454400" cy="548640"/>
          </a:xfrm>
          <a:prstGeom prst="roundRect">
            <a:avLst>
              <a:gd name="adj" fmla="val 50000"/>
            </a:avLst>
          </a:prstGeom>
          <a:gradFill>
            <a:gsLst>
              <a:gs pos="0">
                <a:schemeClr val="accent1">
                  <a:lumMod val="60000"/>
                  <a:lumOff val="40000"/>
                </a:schemeClr>
              </a:gs>
              <a:gs pos="100000">
                <a:schemeClr val="accent1"/>
              </a:gs>
            </a:gsLst>
            <a:lin ang="3600000" scaled="0"/>
          </a:gradFill>
          <a:ln w="282575" cap="rnd">
            <a:noFill/>
            <a:miter/>
          </a:ln>
        </p:spPr>
        <p:txBody>
          <a:bodyPr vert="horz" wrap="square" lIns="91440" tIns="45720" rIns="91440" bIns="45720" rtlCol="0" anchor="ctr"/>
          <a:lstStyle/>
          <a:p>
            <a:pPr algn="ctr"/>
            <a:endParaRPr kumimoji="1" lang="zh-CN" altLang="en-US"/>
          </a:p>
        </p:txBody>
      </p:sp>
      <p:sp>
        <p:nvSpPr>
          <p:cNvPr id="46" name="标题 1">
            <a:extLst>
              <a:ext uri="{FF2B5EF4-FFF2-40B4-BE49-F238E27FC236}">
                <a16:creationId xmlns:a16="http://schemas.microsoft.com/office/drawing/2014/main" id="{A8FDD22D-8554-1088-B8C3-FC885C85178A}"/>
              </a:ext>
            </a:extLst>
          </p:cNvPr>
          <p:cNvSpPr txBox="1"/>
          <p:nvPr/>
        </p:nvSpPr>
        <p:spPr>
          <a:xfrm>
            <a:off x="644994" y="5733406"/>
            <a:ext cx="3454400" cy="548640"/>
          </a:xfrm>
          <a:prstGeom prst="roundRect">
            <a:avLst>
              <a:gd name="adj" fmla="val 50000"/>
            </a:avLst>
          </a:prstGeom>
          <a:gradFill>
            <a:gsLst>
              <a:gs pos="0">
                <a:schemeClr val="accent1">
                  <a:lumMod val="60000"/>
                  <a:lumOff val="40000"/>
                </a:schemeClr>
              </a:gs>
              <a:gs pos="100000">
                <a:schemeClr val="accent1"/>
              </a:gs>
            </a:gsLst>
            <a:lin ang="3600000" scaled="0"/>
          </a:gradFill>
          <a:ln w="282575" cap="rnd">
            <a:noFill/>
            <a:miter/>
          </a:ln>
        </p:spPr>
        <p:txBody>
          <a:bodyPr vert="horz" wrap="square" lIns="91440" tIns="45720" rIns="91440" bIns="45720" rtlCol="0" anchor="ctr"/>
          <a:lstStyle/>
          <a:p>
            <a:pPr algn="ctr"/>
            <a:endParaRPr kumimoji="1" lang="zh-CN" altLang="en-US"/>
          </a:p>
        </p:txBody>
      </p:sp>
      <p:sp>
        <p:nvSpPr>
          <p:cNvPr id="47" name="标题 1">
            <a:extLst>
              <a:ext uri="{FF2B5EF4-FFF2-40B4-BE49-F238E27FC236}">
                <a16:creationId xmlns:a16="http://schemas.microsoft.com/office/drawing/2014/main" id="{A33812AB-1ACD-3042-8F38-B372E5874A71}"/>
              </a:ext>
            </a:extLst>
          </p:cNvPr>
          <p:cNvSpPr txBox="1"/>
          <p:nvPr/>
        </p:nvSpPr>
        <p:spPr>
          <a:xfrm>
            <a:off x="913824" y="2352706"/>
            <a:ext cx="2881385" cy="542963"/>
          </a:xfrm>
          <a:prstGeom prst="rect">
            <a:avLst/>
          </a:prstGeom>
          <a:noFill/>
          <a:ln>
            <a:noFill/>
          </a:ln>
        </p:spPr>
        <p:txBody>
          <a:bodyPr vert="horz" wrap="square" lIns="0" tIns="0" rIns="0" bIns="0" rtlCol="0" anchor="ctr"/>
          <a:lstStyle/>
          <a:p>
            <a:r>
              <a:rPr lang="zh-CN" altLang="en-US" sz="1400" b="1" dirty="0">
                <a:latin typeface="微软雅黑" panose="020B0503020204020204" pitchFamily="34" charset="-122"/>
                <a:ea typeface="微软雅黑" panose="020B0503020204020204" pitchFamily="34" charset="-122"/>
              </a:rPr>
              <a:t>② </a:t>
            </a:r>
            <a:r>
              <a:rPr lang="zh-CN" altLang="zh-CN" sz="1400" b="1" dirty="0">
                <a:latin typeface="微软雅黑" panose="020B0503020204020204" pitchFamily="34" charset="-122"/>
                <a:ea typeface="微软雅黑" panose="020B0503020204020204" pitchFamily="34" charset="-122"/>
              </a:rPr>
              <a:t>安排需求研讨会，邀请甲方的代表和项目团队成员参加</a:t>
            </a:r>
            <a:endParaRPr kumimoji="1" lang="zh-CN" altLang="en-US" sz="1400" b="1" dirty="0"/>
          </a:p>
        </p:txBody>
      </p:sp>
      <p:sp>
        <p:nvSpPr>
          <p:cNvPr id="48" name="标题 1">
            <a:extLst>
              <a:ext uri="{FF2B5EF4-FFF2-40B4-BE49-F238E27FC236}">
                <a16:creationId xmlns:a16="http://schemas.microsoft.com/office/drawing/2014/main" id="{1A520C9B-F78F-B8B0-470D-B340A8B96DA7}"/>
              </a:ext>
            </a:extLst>
          </p:cNvPr>
          <p:cNvSpPr txBox="1"/>
          <p:nvPr/>
        </p:nvSpPr>
        <p:spPr>
          <a:xfrm>
            <a:off x="4442864" y="2436740"/>
            <a:ext cx="5527090" cy="402226"/>
          </a:xfrm>
          <a:prstGeom prst="rect">
            <a:avLst/>
          </a:prstGeom>
          <a:noFill/>
          <a:ln>
            <a:noFill/>
          </a:ln>
        </p:spPr>
        <p:txBody>
          <a:bodyPr vert="horz" wrap="square" lIns="0" tIns="0" rIns="0" bIns="0" rtlCol="0" anchor="t"/>
          <a:lstStyle/>
          <a:p>
            <a:pPr algn="l"/>
            <a:r>
              <a:rPr lang="zh-CN" altLang="zh-CN" sz="1200" dirty="0">
                <a:latin typeface="微软雅黑" panose="020B0503020204020204" pitchFamily="34" charset="-122"/>
                <a:ea typeface="微软雅黑" panose="020B0503020204020204" pitchFamily="34" charset="-122"/>
              </a:rPr>
              <a:t>在研讨会上，通过面对面的讨论和交流，深入了解甲方的业务需求、用户期望以及项目的约束和限制。通过分析和整理研讨会的结果，明确项目的关键需求和功能</a:t>
            </a:r>
            <a:endParaRPr lang="zh-CN" altLang="en-US" sz="1200" dirty="0">
              <a:latin typeface="微软雅黑" panose="020B0503020204020204" pitchFamily="34" charset="-122"/>
              <a:ea typeface="微软雅黑" panose="020B0503020204020204" pitchFamily="34" charset="-122"/>
            </a:endParaRPr>
          </a:p>
        </p:txBody>
      </p:sp>
      <p:sp>
        <p:nvSpPr>
          <p:cNvPr id="50" name="标题 1">
            <a:extLst>
              <a:ext uri="{FF2B5EF4-FFF2-40B4-BE49-F238E27FC236}">
                <a16:creationId xmlns:a16="http://schemas.microsoft.com/office/drawing/2014/main" id="{FB03C26E-819C-0B34-10C8-08B57262664B}"/>
              </a:ext>
            </a:extLst>
          </p:cNvPr>
          <p:cNvSpPr txBox="1"/>
          <p:nvPr/>
        </p:nvSpPr>
        <p:spPr>
          <a:xfrm>
            <a:off x="878249" y="3557506"/>
            <a:ext cx="2881385" cy="542963"/>
          </a:xfrm>
          <a:prstGeom prst="rect">
            <a:avLst/>
          </a:prstGeom>
          <a:noFill/>
          <a:ln>
            <a:noFill/>
          </a:ln>
        </p:spPr>
        <p:txBody>
          <a:bodyPr vert="horz" wrap="square" lIns="0" tIns="0" rIns="0" bIns="0" rtlCol="0" anchor="ctr"/>
          <a:lstStyle/>
          <a:p>
            <a:r>
              <a:rPr lang="zh-CN" altLang="en-US" sz="1400" b="1" dirty="0">
                <a:latin typeface="微软雅黑" panose="020B0503020204020204" pitchFamily="34" charset="-122"/>
                <a:ea typeface="微软雅黑" panose="020B0503020204020204" pitchFamily="34" charset="-122"/>
              </a:rPr>
              <a:t>③ </a:t>
            </a:r>
            <a:r>
              <a:rPr lang="zh-CN" altLang="zh-CN" sz="1400" b="1" dirty="0">
                <a:latin typeface="微软雅黑" panose="020B0503020204020204" pitchFamily="34" charset="-122"/>
                <a:ea typeface="微软雅黑" panose="020B0503020204020204" pitchFamily="34" charset="-122"/>
              </a:rPr>
              <a:t>根据</a:t>
            </a:r>
            <a:r>
              <a:rPr lang="zh-CN" altLang="en-US" sz="1400" b="1" dirty="0">
                <a:latin typeface="微软雅黑" panose="020B0503020204020204" pitchFamily="34" charset="-122"/>
                <a:ea typeface="微软雅黑" panose="020B0503020204020204" pitchFamily="34" charset="-122"/>
              </a:rPr>
              <a:t>初始</a:t>
            </a:r>
            <a:r>
              <a:rPr lang="zh-CN" altLang="zh-CN" sz="1400" b="1" dirty="0">
                <a:latin typeface="微软雅黑" panose="020B0503020204020204" pitchFamily="34" charset="-122"/>
                <a:ea typeface="微软雅黑" panose="020B0503020204020204" pitchFamily="34" charset="-122"/>
              </a:rPr>
              <a:t>的需求理解，开发一个原型系统与界面，展示给甲方代表</a:t>
            </a:r>
            <a:endParaRPr kumimoji="1" lang="zh-CN" altLang="en-US" sz="1400" b="1" dirty="0"/>
          </a:p>
        </p:txBody>
      </p:sp>
      <p:sp>
        <p:nvSpPr>
          <p:cNvPr id="51" name="标题 1">
            <a:extLst>
              <a:ext uri="{FF2B5EF4-FFF2-40B4-BE49-F238E27FC236}">
                <a16:creationId xmlns:a16="http://schemas.microsoft.com/office/drawing/2014/main" id="{28445E69-F708-FF42-8A65-E9D191B33049}"/>
              </a:ext>
            </a:extLst>
          </p:cNvPr>
          <p:cNvSpPr txBox="1"/>
          <p:nvPr/>
        </p:nvSpPr>
        <p:spPr>
          <a:xfrm>
            <a:off x="4442864" y="3659679"/>
            <a:ext cx="4876800" cy="402226"/>
          </a:xfrm>
          <a:prstGeom prst="rect">
            <a:avLst/>
          </a:prstGeom>
          <a:noFill/>
          <a:ln>
            <a:noFill/>
          </a:ln>
        </p:spPr>
        <p:txBody>
          <a:bodyPr vert="horz" wrap="square" lIns="0" tIns="0" rIns="0" bIns="0" rtlCol="0" anchor="t"/>
          <a:lstStyle/>
          <a:p>
            <a:pPr algn="l"/>
            <a:r>
              <a:rPr lang="zh-CN" altLang="zh-CN" sz="1200" dirty="0">
                <a:latin typeface="微软雅黑" panose="020B0503020204020204" pitchFamily="34" charset="-122"/>
                <a:ea typeface="微软雅黑" panose="020B0503020204020204" pitchFamily="34" charset="-122"/>
              </a:rPr>
              <a:t>通过演示和甲方的反馈，收集关于系统功能、用户界面和交互的具体要求和改进意见，以进一步细化和确认需求</a:t>
            </a:r>
            <a:endParaRPr kumimoji="1" lang="zh-CN" altLang="en-US" sz="1200" dirty="0"/>
          </a:p>
        </p:txBody>
      </p:sp>
      <p:sp>
        <p:nvSpPr>
          <p:cNvPr id="53" name="标题 1">
            <a:extLst>
              <a:ext uri="{FF2B5EF4-FFF2-40B4-BE49-F238E27FC236}">
                <a16:creationId xmlns:a16="http://schemas.microsoft.com/office/drawing/2014/main" id="{E74932FD-5DDA-F018-FFC1-9056D1A5F260}"/>
              </a:ext>
            </a:extLst>
          </p:cNvPr>
          <p:cNvSpPr txBox="1"/>
          <p:nvPr/>
        </p:nvSpPr>
        <p:spPr>
          <a:xfrm>
            <a:off x="875880" y="4669195"/>
            <a:ext cx="2870508" cy="542963"/>
          </a:xfrm>
          <a:prstGeom prst="rect">
            <a:avLst/>
          </a:prstGeom>
          <a:noFill/>
          <a:ln>
            <a:noFill/>
          </a:ln>
        </p:spPr>
        <p:txBody>
          <a:bodyPr vert="horz" wrap="square" lIns="0" tIns="0" rIns="0" bIns="0" rtlCol="0" anchor="ctr"/>
          <a:lstStyle/>
          <a:p>
            <a:r>
              <a:rPr lang="zh-CN" altLang="en-US" sz="1400" b="1" dirty="0">
                <a:latin typeface="微软雅黑" panose="020B0503020204020204" pitchFamily="34" charset="-122"/>
                <a:ea typeface="微软雅黑" panose="020B0503020204020204" pitchFamily="34" charset="-122"/>
              </a:rPr>
              <a:t>④ </a:t>
            </a:r>
            <a:r>
              <a:rPr lang="zh-CN" altLang="zh-CN" sz="1400" b="1" dirty="0">
                <a:latin typeface="微软雅黑" panose="020B0503020204020204" pitchFamily="34" charset="-122"/>
                <a:ea typeface="微软雅黑" panose="020B0503020204020204" pitchFamily="34" charset="-122"/>
              </a:rPr>
              <a:t>编写需求文档，将项目的需求进行详细描述和规范化</a:t>
            </a:r>
            <a:endParaRPr kumimoji="1" lang="zh-CN" altLang="en-US" sz="1400" b="1" dirty="0"/>
          </a:p>
        </p:txBody>
      </p:sp>
      <p:sp>
        <p:nvSpPr>
          <p:cNvPr id="54" name="标题 1">
            <a:extLst>
              <a:ext uri="{FF2B5EF4-FFF2-40B4-BE49-F238E27FC236}">
                <a16:creationId xmlns:a16="http://schemas.microsoft.com/office/drawing/2014/main" id="{1DC4DF0B-4E9B-8C86-62EB-569CA78AE6B5}"/>
              </a:ext>
            </a:extLst>
          </p:cNvPr>
          <p:cNvSpPr txBox="1"/>
          <p:nvPr/>
        </p:nvSpPr>
        <p:spPr>
          <a:xfrm>
            <a:off x="4475302" y="4747827"/>
            <a:ext cx="5094071" cy="402226"/>
          </a:xfrm>
          <a:prstGeom prst="rect">
            <a:avLst/>
          </a:prstGeom>
          <a:noFill/>
          <a:ln>
            <a:noFill/>
          </a:ln>
        </p:spPr>
        <p:txBody>
          <a:bodyPr vert="horz" wrap="square" lIns="0" tIns="0" rIns="0" bIns="0" rtlCol="0" anchor="t"/>
          <a:lstStyle/>
          <a:p>
            <a:pPr algn="l"/>
            <a:r>
              <a:rPr lang="zh-CN" altLang="zh-CN" sz="1200" dirty="0">
                <a:latin typeface="微软雅黑" panose="020B0503020204020204" pitchFamily="34" charset="-122"/>
                <a:ea typeface="微软雅黑" panose="020B0503020204020204" pitchFamily="34" charset="-122"/>
              </a:rPr>
              <a:t>需求文档包括功能需求、非功能需求、用户界面设计、数据模型等方面的内容。将需求文档提交给甲方进行审核和确认，确保双方对需求的理解一致</a:t>
            </a:r>
            <a:endParaRPr kumimoji="1" lang="zh-CN" altLang="en-US" sz="1200" dirty="0"/>
          </a:p>
        </p:txBody>
      </p:sp>
      <p:sp>
        <p:nvSpPr>
          <p:cNvPr id="55" name="标题 1">
            <a:extLst>
              <a:ext uri="{FF2B5EF4-FFF2-40B4-BE49-F238E27FC236}">
                <a16:creationId xmlns:a16="http://schemas.microsoft.com/office/drawing/2014/main" id="{1F613BC7-2191-7A89-42A9-2CA6A6F80FC2}"/>
              </a:ext>
            </a:extLst>
          </p:cNvPr>
          <p:cNvSpPr txBox="1"/>
          <p:nvPr/>
        </p:nvSpPr>
        <p:spPr>
          <a:xfrm>
            <a:off x="875880" y="5758512"/>
            <a:ext cx="2868569" cy="542963"/>
          </a:xfrm>
          <a:prstGeom prst="rect">
            <a:avLst/>
          </a:prstGeom>
          <a:noFill/>
          <a:ln>
            <a:noFill/>
          </a:ln>
        </p:spPr>
        <p:txBody>
          <a:bodyPr vert="horz" wrap="square" lIns="0" tIns="0" rIns="0" bIns="0" rtlCol="0" anchor="ctr"/>
          <a:lstStyle/>
          <a:p>
            <a:r>
              <a:rPr lang="zh-CN" altLang="en-US" sz="1400" b="1" dirty="0">
                <a:latin typeface="微软雅黑" panose="020B0503020204020204" pitchFamily="34" charset="-122"/>
                <a:ea typeface="微软雅黑" panose="020B0503020204020204" pitchFamily="34" charset="-122"/>
              </a:rPr>
              <a:t>⑤ 确定项目需求变更说明</a:t>
            </a:r>
            <a:endParaRPr kumimoji="1" lang="zh-CN" altLang="en-US" sz="1400" b="1" dirty="0"/>
          </a:p>
        </p:txBody>
      </p:sp>
      <p:sp>
        <p:nvSpPr>
          <p:cNvPr id="57" name="标题 1">
            <a:extLst>
              <a:ext uri="{FF2B5EF4-FFF2-40B4-BE49-F238E27FC236}">
                <a16:creationId xmlns:a16="http://schemas.microsoft.com/office/drawing/2014/main" id="{8055D0FD-C129-1928-6F35-928D7822B6E3}"/>
              </a:ext>
            </a:extLst>
          </p:cNvPr>
          <p:cNvSpPr txBox="1"/>
          <p:nvPr/>
        </p:nvSpPr>
        <p:spPr>
          <a:xfrm>
            <a:off x="4442864" y="5964193"/>
            <a:ext cx="4876800" cy="272134"/>
          </a:xfrm>
          <a:prstGeom prst="rect">
            <a:avLst/>
          </a:prstGeom>
          <a:noFill/>
          <a:ln>
            <a:noFill/>
          </a:ln>
        </p:spPr>
        <p:txBody>
          <a:bodyPr vert="horz" wrap="square" lIns="0" tIns="0" rIns="0" bIns="0" rtlCol="0" anchor="t"/>
          <a:lstStyle/>
          <a:p>
            <a:pPr algn="l"/>
            <a:r>
              <a:rPr lang="zh-CN" altLang="en-US" sz="1200" dirty="0">
                <a:latin typeface="微软雅黑" panose="020B0503020204020204" pitchFamily="34" charset="-122"/>
                <a:ea typeface="微软雅黑" panose="020B0503020204020204" pitchFamily="34" charset="-122"/>
              </a:rPr>
              <a:t>避免因甲方对项目的需求一变再变导致项目无法正常完成</a:t>
            </a:r>
            <a:endParaRPr kumimoji="1" lang="zh-CN" altLang="en-US" sz="2400" dirty="0"/>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a:off x="524050" y="3275541"/>
            <a:ext cx="1701651" cy="2826249"/>
          </a:xfrm>
          <a:prstGeom prst="rect">
            <a:avLst/>
          </a:prstGeom>
          <a:noFill/>
          <a:ln>
            <a:noFill/>
          </a:ln>
        </p:spPr>
        <p:txBody>
          <a:bodyPr vert="horz" wrap="square" lIns="0" tIns="0" rIns="0" bIns="0" rtlCol="0" anchor="ctr"/>
          <a:lstStyle/>
          <a:p>
            <a:pPr>
              <a:lnSpc>
                <a:spcPct val="150000"/>
              </a:lnSpc>
            </a:pPr>
            <a:r>
              <a:rPr lang="zh-CN" altLang="zh-CN" sz="1600" dirty="0">
                <a:latin typeface="微软雅黑" panose="020B0503020204020204" pitchFamily="34" charset="-122"/>
                <a:ea typeface="微软雅黑" panose="020B0503020204020204" pitchFamily="34" charset="-122"/>
              </a:rPr>
              <a:t>基于新的公司架构（矩阵型），制定项目团队的组织结构和角色分配</a:t>
            </a:r>
            <a:r>
              <a:rPr lang="zh-CN" altLang="en-US" sz="1600" dirty="0">
                <a:latin typeface="微软雅黑" panose="020B0503020204020204" pitchFamily="34" charset="-122"/>
                <a:ea typeface="微软雅黑" panose="020B0503020204020204" pitchFamily="34" charset="-122"/>
              </a:rPr>
              <a:t>。</a:t>
            </a:r>
            <a:r>
              <a:rPr lang="zh-CN" altLang="zh-CN" sz="1600" dirty="0">
                <a:latin typeface="微软雅黑" panose="020B0503020204020204" pitchFamily="34" charset="-122"/>
                <a:ea typeface="微软雅黑" panose="020B0503020204020204" pitchFamily="34" charset="-122"/>
              </a:rPr>
              <a:t>包括定义团队的组织结构、角色和责任分配，确定所需的技能和资源，并制定沟通和协作计划</a:t>
            </a:r>
            <a:r>
              <a:rPr lang="zh-CN" altLang="en-US" sz="1600" dirty="0">
                <a:latin typeface="微软雅黑" panose="020B0503020204020204" pitchFamily="34" charset="-122"/>
                <a:ea typeface="微软雅黑" panose="020B0503020204020204" pitchFamily="34" charset="-122"/>
              </a:rPr>
              <a:t>。</a:t>
            </a:r>
          </a:p>
        </p:txBody>
      </p:sp>
      <p:sp>
        <p:nvSpPr>
          <p:cNvPr id="28" name="标题 1"/>
          <p:cNvSpPr txBox="1"/>
          <p:nvPr/>
        </p:nvSpPr>
        <p:spPr>
          <a:xfrm>
            <a:off x="2716492" y="1946874"/>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noFill/>
          <a:ln w="19050" cap="sq">
            <a:solidFill>
              <a:schemeClr val="bg1">
                <a:lumMod val="50000"/>
              </a:schemeClr>
            </a:solidFill>
            <a:miter/>
          </a:ln>
          <a:effectLst/>
        </p:spPr>
        <p:txBody>
          <a:bodyPr vert="horz" wrap="square" lIns="91440" tIns="45720" rIns="91440" bIns="45720" rtlCol="0" anchor="ctr"/>
          <a:lstStyle/>
          <a:p>
            <a:pPr algn="l"/>
            <a:endParaRPr kumimoji="1" lang="zh-CN" altLang="en-US"/>
          </a:p>
        </p:txBody>
      </p:sp>
      <p:sp>
        <p:nvSpPr>
          <p:cNvPr id="29" name="标题 1"/>
          <p:cNvSpPr txBox="1"/>
          <p:nvPr/>
        </p:nvSpPr>
        <p:spPr>
          <a:xfrm>
            <a:off x="2716498" y="1758024"/>
            <a:ext cx="1701655" cy="998378"/>
          </a:xfrm>
          <a:custGeom>
            <a:avLst/>
            <a:gdLst>
              <a:gd name="connsiteX0" fmla="*/ 2131289 w 2134919"/>
              <a:gd name="connsiteY0" fmla="*/ 669755 h 1319994"/>
              <a:gd name="connsiteX1" fmla="*/ 2131289 w 2134919"/>
              <a:gd name="connsiteY1" fmla="*/ 655317 h 1319994"/>
              <a:gd name="connsiteX2" fmla="*/ 2131289 w 2134919"/>
              <a:gd name="connsiteY2" fmla="*/ 525904 h 1319994"/>
              <a:gd name="connsiteX3" fmla="*/ 1973520 w 2134919"/>
              <a:gd name="connsiteY3" fmla="*/ 525904 h 1319994"/>
              <a:gd name="connsiteX4" fmla="*/ 1103085 w 2134919"/>
              <a:gd name="connsiteY4" fmla="*/ 17308 h 1319994"/>
              <a:gd name="connsiteX5" fmla="*/ 1025305 w 2134919"/>
              <a:gd name="connsiteY5" fmla="*/ 17308 h 1319994"/>
              <a:gd name="connsiteX6" fmla="*/ 154869 w 2134919"/>
              <a:gd name="connsiteY6" fmla="*/ 525904 h 1319994"/>
              <a:gd name="connsiteX7" fmla="*/ -1772 w 2134919"/>
              <a:gd name="connsiteY7" fmla="*/ 525904 h 1319994"/>
              <a:gd name="connsiteX8" fmla="*/ -1772 w 2134919"/>
              <a:gd name="connsiteY8" fmla="*/ 647298 h 1319994"/>
              <a:gd name="connsiteX9" fmla="*/ 34515 w 2134919"/>
              <a:gd name="connsiteY9" fmla="*/ 728718 h 1319994"/>
              <a:gd name="connsiteX10" fmla="*/ 1024872 w 2134919"/>
              <a:gd name="connsiteY10" fmla="*/ 1316003 h 1319994"/>
              <a:gd name="connsiteX11" fmla="*/ 1103517 w 2134919"/>
              <a:gd name="connsiteY11" fmla="*/ 1316003 h 1319994"/>
              <a:gd name="connsiteX12" fmla="*/ 2093873 w 2134919"/>
              <a:gd name="connsiteY12" fmla="*/ 728718 h 1319994"/>
              <a:gd name="connsiteX13" fmla="*/ 2130552 w 2134919"/>
              <a:gd name="connsiteY13" fmla="*/ 675174 h 1319994"/>
              <a:gd name="connsiteX14" fmla="*/ 2131289 w 2134919"/>
              <a:gd name="connsiteY14" fmla="*/ 675174 h 1319994"/>
            </a:gdLst>
            <a:ahLst/>
            <a:cxnLst/>
            <a:rect l="l" t="t" r="r" b="b"/>
            <a:pathLst>
              <a:path w="2134919" h="1319994">
                <a:moveTo>
                  <a:pt x="2131289" y="669755"/>
                </a:moveTo>
                <a:cubicBezTo>
                  <a:pt x="2131722" y="664943"/>
                  <a:pt x="2131722" y="660131"/>
                  <a:pt x="2131289" y="655317"/>
                </a:cubicBezTo>
                <a:lnTo>
                  <a:pt x="2131289" y="525904"/>
                </a:lnTo>
                <a:lnTo>
                  <a:pt x="1973520" y="525904"/>
                </a:lnTo>
                <a:lnTo>
                  <a:pt x="1103085" y="17308"/>
                </a:lnTo>
                <a:cubicBezTo>
                  <a:pt x="1079066" y="3260"/>
                  <a:pt x="1049324" y="3260"/>
                  <a:pt x="1025305" y="17308"/>
                </a:cubicBezTo>
                <a:lnTo>
                  <a:pt x="154869" y="525904"/>
                </a:lnTo>
                <a:lnTo>
                  <a:pt x="-1772" y="525904"/>
                </a:lnTo>
                <a:lnTo>
                  <a:pt x="-1772" y="647298"/>
                </a:lnTo>
                <a:cubicBezTo>
                  <a:pt x="-8275" y="679380"/>
                  <a:pt x="6291" y="712113"/>
                  <a:pt x="34515" y="728718"/>
                </a:cubicBezTo>
                <a:lnTo>
                  <a:pt x="1024872" y="1316003"/>
                </a:lnTo>
                <a:cubicBezTo>
                  <a:pt x="1049107" y="1330354"/>
                  <a:pt x="1079282" y="1330354"/>
                  <a:pt x="1103517" y="1316003"/>
                </a:cubicBezTo>
                <a:lnTo>
                  <a:pt x="2093873" y="728718"/>
                </a:lnTo>
                <a:cubicBezTo>
                  <a:pt x="2113470" y="717229"/>
                  <a:pt x="2126910" y="697588"/>
                  <a:pt x="2130552" y="675174"/>
                </a:cubicBezTo>
                <a:lnTo>
                  <a:pt x="2131289" y="675174"/>
                </a:lnTo>
                <a:close/>
              </a:path>
            </a:pathLst>
          </a:custGeom>
          <a:solidFill>
            <a:schemeClr val="accent2"/>
          </a:solidFill>
          <a:ln w="4317" cap="flat">
            <a:noFill/>
            <a:miter/>
          </a:ln>
        </p:spPr>
        <p:txBody>
          <a:bodyPr vert="horz" wrap="square" lIns="91440" tIns="45720" rIns="91440" bIns="45720" rtlCol="0" anchor="ctr"/>
          <a:lstStyle/>
          <a:p>
            <a:pPr algn="l"/>
            <a:endParaRPr kumimoji="1" lang="zh-CN" altLang="en-US"/>
          </a:p>
        </p:txBody>
      </p:sp>
      <p:sp>
        <p:nvSpPr>
          <p:cNvPr id="30" name="标题 1"/>
          <p:cNvSpPr txBox="1"/>
          <p:nvPr/>
        </p:nvSpPr>
        <p:spPr>
          <a:xfrm>
            <a:off x="2716492" y="1625184"/>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gradFill>
            <a:gsLst>
              <a:gs pos="0">
                <a:schemeClr val="accent2">
                  <a:lumMod val="97000"/>
                </a:schemeClr>
              </a:gs>
              <a:gs pos="100000">
                <a:schemeClr val="accent2">
                  <a:lumMod val="85000"/>
                  <a:lumOff val="15000"/>
                </a:schemeClr>
              </a:gs>
            </a:gsLst>
            <a:lin ang="5400000" scaled="0"/>
          </a:gradFill>
          <a:ln w="25400" cap="sq">
            <a:solidFill>
              <a:schemeClr val="bg1"/>
            </a:solidFill>
            <a:miter/>
          </a:ln>
          <a:effectLst>
            <a:outerShdw blurRad="330200" dist="381000" dir="5400000" sx="90000" sy="90000" algn="t" rotWithShape="0">
              <a:schemeClr val="accent2">
                <a:lumMod val="75000"/>
                <a:alpha val="25000"/>
              </a:schemeClr>
            </a:outerShdw>
          </a:effectLst>
        </p:spPr>
        <p:txBody>
          <a:bodyPr vert="horz" wrap="square" lIns="91440" tIns="45720" rIns="91440" bIns="45720" rtlCol="0" anchor="ctr"/>
          <a:lstStyle/>
          <a:p>
            <a:pPr algn="l"/>
            <a:endParaRPr kumimoji="1" lang="zh-CN" altLang="en-US"/>
          </a:p>
        </p:txBody>
      </p:sp>
      <p:sp>
        <p:nvSpPr>
          <p:cNvPr id="32" name="标题 1"/>
          <p:cNvSpPr txBox="1"/>
          <p:nvPr/>
        </p:nvSpPr>
        <p:spPr>
          <a:xfrm>
            <a:off x="506592" y="1951661"/>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noFill/>
          <a:ln w="19050" cap="sq">
            <a:solidFill>
              <a:schemeClr val="bg1">
                <a:lumMod val="50000"/>
              </a:schemeClr>
            </a:solidFill>
            <a:miter/>
          </a:ln>
          <a:effectLst/>
        </p:spPr>
        <p:txBody>
          <a:bodyPr vert="horz" wrap="square" lIns="91440" tIns="45720" rIns="91440" bIns="45720" rtlCol="0" anchor="ctr"/>
          <a:lstStyle/>
          <a:p>
            <a:pPr algn="l"/>
            <a:endParaRPr kumimoji="1" lang="zh-CN" altLang="en-US"/>
          </a:p>
        </p:txBody>
      </p:sp>
      <p:sp>
        <p:nvSpPr>
          <p:cNvPr id="33" name="标题 1"/>
          <p:cNvSpPr txBox="1"/>
          <p:nvPr/>
        </p:nvSpPr>
        <p:spPr>
          <a:xfrm>
            <a:off x="506598" y="1762811"/>
            <a:ext cx="1701654" cy="998378"/>
          </a:xfrm>
          <a:custGeom>
            <a:avLst/>
            <a:gdLst>
              <a:gd name="connsiteX0" fmla="*/ 2131289 w 2134919"/>
              <a:gd name="connsiteY0" fmla="*/ 669755 h 1319994"/>
              <a:gd name="connsiteX1" fmla="*/ 2131289 w 2134919"/>
              <a:gd name="connsiteY1" fmla="*/ 655317 h 1319994"/>
              <a:gd name="connsiteX2" fmla="*/ 2131289 w 2134919"/>
              <a:gd name="connsiteY2" fmla="*/ 525904 h 1319994"/>
              <a:gd name="connsiteX3" fmla="*/ 1973520 w 2134919"/>
              <a:gd name="connsiteY3" fmla="*/ 525904 h 1319994"/>
              <a:gd name="connsiteX4" fmla="*/ 1103085 w 2134919"/>
              <a:gd name="connsiteY4" fmla="*/ 17308 h 1319994"/>
              <a:gd name="connsiteX5" fmla="*/ 1025305 w 2134919"/>
              <a:gd name="connsiteY5" fmla="*/ 17308 h 1319994"/>
              <a:gd name="connsiteX6" fmla="*/ 154869 w 2134919"/>
              <a:gd name="connsiteY6" fmla="*/ 525904 h 1319994"/>
              <a:gd name="connsiteX7" fmla="*/ -1772 w 2134919"/>
              <a:gd name="connsiteY7" fmla="*/ 525904 h 1319994"/>
              <a:gd name="connsiteX8" fmla="*/ -1772 w 2134919"/>
              <a:gd name="connsiteY8" fmla="*/ 647298 h 1319994"/>
              <a:gd name="connsiteX9" fmla="*/ 34515 w 2134919"/>
              <a:gd name="connsiteY9" fmla="*/ 728718 h 1319994"/>
              <a:gd name="connsiteX10" fmla="*/ 1024872 w 2134919"/>
              <a:gd name="connsiteY10" fmla="*/ 1316003 h 1319994"/>
              <a:gd name="connsiteX11" fmla="*/ 1103517 w 2134919"/>
              <a:gd name="connsiteY11" fmla="*/ 1316003 h 1319994"/>
              <a:gd name="connsiteX12" fmla="*/ 2093873 w 2134919"/>
              <a:gd name="connsiteY12" fmla="*/ 728718 h 1319994"/>
              <a:gd name="connsiteX13" fmla="*/ 2130552 w 2134919"/>
              <a:gd name="connsiteY13" fmla="*/ 675174 h 1319994"/>
              <a:gd name="connsiteX14" fmla="*/ 2131289 w 2134919"/>
              <a:gd name="connsiteY14" fmla="*/ 675174 h 1319994"/>
            </a:gdLst>
            <a:ahLst/>
            <a:cxnLst/>
            <a:rect l="l" t="t" r="r" b="b"/>
            <a:pathLst>
              <a:path w="2134919" h="1319994">
                <a:moveTo>
                  <a:pt x="2131289" y="669755"/>
                </a:moveTo>
                <a:cubicBezTo>
                  <a:pt x="2131722" y="664943"/>
                  <a:pt x="2131722" y="660131"/>
                  <a:pt x="2131289" y="655317"/>
                </a:cubicBezTo>
                <a:lnTo>
                  <a:pt x="2131289" y="525904"/>
                </a:lnTo>
                <a:lnTo>
                  <a:pt x="1973520" y="525904"/>
                </a:lnTo>
                <a:lnTo>
                  <a:pt x="1103085" y="17308"/>
                </a:lnTo>
                <a:cubicBezTo>
                  <a:pt x="1079066" y="3260"/>
                  <a:pt x="1049324" y="3260"/>
                  <a:pt x="1025305" y="17308"/>
                </a:cubicBezTo>
                <a:lnTo>
                  <a:pt x="154869" y="525904"/>
                </a:lnTo>
                <a:lnTo>
                  <a:pt x="-1772" y="525904"/>
                </a:lnTo>
                <a:lnTo>
                  <a:pt x="-1772" y="647298"/>
                </a:lnTo>
                <a:cubicBezTo>
                  <a:pt x="-8275" y="679380"/>
                  <a:pt x="6291" y="712113"/>
                  <a:pt x="34515" y="728718"/>
                </a:cubicBezTo>
                <a:lnTo>
                  <a:pt x="1024872" y="1316003"/>
                </a:lnTo>
                <a:cubicBezTo>
                  <a:pt x="1049107" y="1330354"/>
                  <a:pt x="1079282" y="1330354"/>
                  <a:pt x="1103517" y="1316003"/>
                </a:cubicBezTo>
                <a:lnTo>
                  <a:pt x="2093873" y="728718"/>
                </a:lnTo>
                <a:cubicBezTo>
                  <a:pt x="2113470" y="717229"/>
                  <a:pt x="2126910" y="697588"/>
                  <a:pt x="2130552" y="675174"/>
                </a:cubicBezTo>
                <a:lnTo>
                  <a:pt x="2131289" y="675174"/>
                </a:lnTo>
                <a:close/>
              </a:path>
            </a:pathLst>
          </a:custGeom>
          <a:solidFill>
            <a:schemeClr val="accent1"/>
          </a:solidFill>
          <a:ln w="4317" cap="flat">
            <a:noFill/>
            <a:miter/>
          </a:ln>
        </p:spPr>
        <p:txBody>
          <a:bodyPr vert="horz" wrap="square" lIns="91440" tIns="45720" rIns="91440" bIns="45720" rtlCol="0" anchor="ctr"/>
          <a:lstStyle/>
          <a:p>
            <a:pPr algn="l"/>
            <a:endParaRPr kumimoji="1" lang="zh-CN" altLang="en-US"/>
          </a:p>
        </p:txBody>
      </p:sp>
      <p:sp>
        <p:nvSpPr>
          <p:cNvPr id="34" name="标题 1"/>
          <p:cNvSpPr txBox="1"/>
          <p:nvPr/>
        </p:nvSpPr>
        <p:spPr>
          <a:xfrm>
            <a:off x="506592" y="1629971"/>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gradFill>
            <a:gsLst>
              <a:gs pos="0">
                <a:schemeClr val="accent1"/>
              </a:gs>
              <a:gs pos="100000">
                <a:schemeClr val="accent1">
                  <a:lumMod val="85000"/>
                  <a:lumOff val="15000"/>
                </a:schemeClr>
              </a:gs>
            </a:gsLst>
            <a:lin ang="5400000" scaled="0"/>
          </a:gradFill>
          <a:ln w="25400" cap="sq">
            <a:solidFill>
              <a:schemeClr val="bg1"/>
            </a:solidFill>
            <a:miter/>
          </a:ln>
          <a:effectLst/>
        </p:spPr>
        <p:txBody>
          <a:bodyPr vert="horz" wrap="square" lIns="45720" tIns="22860" rIns="45720" bIns="22860" rtlCol="0" anchor="ctr"/>
          <a:lstStyle/>
          <a:p>
            <a:pPr algn="ctr"/>
            <a:endParaRPr kumimoji="1" lang="zh-CN" altLang="en-US"/>
          </a:p>
        </p:txBody>
      </p:sp>
      <p:sp>
        <p:nvSpPr>
          <p:cNvPr id="36" name="标题 1"/>
          <p:cNvSpPr txBox="1"/>
          <p:nvPr/>
        </p:nvSpPr>
        <p:spPr>
          <a:xfrm>
            <a:off x="839692" y="430309"/>
            <a:ext cx="8407991"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2.</a:t>
            </a:r>
            <a:r>
              <a:rPr lang="zh-CN" altLang="zh-CN" sz="2400" b="1" kern="100" dirty="0">
                <a:latin typeface="黑体" panose="02010609060101010101" pitchFamily="49" charset="-122"/>
                <a:ea typeface="黑体" panose="02010609060101010101" pitchFamily="49" charset="-122"/>
              </a:rPr>
              <a:t>由于公司技术部门的结构调整，你如何计划成立项目团队？及如何激励团队的士气？</a:t>
            </a:r>
            <a:endParaRPr lang="zh-CN" altLang="en-US" sz="2400" b="1" kern="100" dirty="0">
              <a:latin typeface="黑体" panose="02010609060101010101" pitchFamily="49" charset="-122"/>
              <a:ea typeface="黑体" panose="02010609060101010101" pitchFamily="49" charset="-122"/>
            </a:endParaRPr>
          </a:p>
        </p:txBody>
      </p:sp>
      <p:grpSp>
        <p:nvGrpSpPr>
          <p:cNvPr id="37" name="组合 36"/>
          <p:cNvGrpSpPr/>
          <p:nvPr/>
        </p:nvGrpSpPr>
        <p:grpSpPr>
          <a:xfrm>
            <a:off x="168161" y="408767"/>
            <a:ext cx="489178" cy="391711"/>
            <a:chOff x="168161" y="408767"/>
            <a:chExt cx="489178" cy="391711"/>
          </a:xfrm>
        </p:grpSpPr>
        <p:sp>
          <p:nvSpPr>
            <p:cNvPr id="38"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9"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
        <p:nvSpPr>
          <p:cNvPr id="40" name="标题 1">
            <a:extLst>
              <a:ext uri="{FF2B5EF4-FFF2-40B4-BE49-F238E27FC236}">
                <a16:creationId xmlns:a16="http://schemas.microsoft.com/office/drawing/2014/main" id="{2E54248E-0D1C-3121-07A4-EA396EE2558C}"/>
              </a:ext>
            </a:extLst>
          </p:cNvPr>
          <p:cNvSpPr txBox="1"/>
          <p:nvPr/>
        </p:nvSpPr>
        <p:spPr>
          <a:xfrm>
            <a:off x="4926391" y="1946874"/>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noFill/>
          <a:ln w="19050" cap="sq">
            <a:solidFill>
              <a:schemeClr val="bg1">
                <a:lumMod val="50000"/>
              </a:schemeClr>
            </a:solidFill>
            <a:miter/>
          </a:ln>
          <a:effectLst/>
        </p:spPr>
        <p:txBody>
          <a:bodyPr vert="horz" wrap="square" lIns="91440" tIns="45720" rIns="91440" bIns="45720" rtlCol="0" anchor="ctr"/>
          <a:lstStyle/>
          <a:p>
            <a:pPr algn="l"/>
            <a:endParaRPr kumimoji="1" lang="zh-CN" altLang="en-US"/>
          </a:p>
        </p:txBody>
      </p:sp>
      <p:sp>
        <p:nvSpPr>
          <p:cNvPr id="41" name="标题 1">
            <a:extLst>
              <a:ext uri="{FF2B5EF4-FFF2-40B4-BE49-F238E27FC236}">
                <a16:creationId xmlns:a16="http://schemas.microsoft.com/office/drawing/2014/main" id="{64A6D679-51B5-A0A4-9F2D-794C417BEE42}"/>
              </a:ext>
            </a:extLst>
          </p:cNvPr>
          <p:cNvSpPr txBox="1"/>
          <p:nvPr/>
        </p:nvSpPr>
        <p:spPr>
          <a:xfrm>
            <a:off x="4926397" y="1758024"/>
            <a:ext cx="1701654" cy="998378"/>
          </a:xfrm>
          <a:custGeom>
            <a:avLst/>
            <a:gdLst>
              <a:gd name="connsiteX0" fmla="*/ 2131289 w 2134919"/>
              <a:gd name="connsiteY0" fmla="*/ 669755 h 1319994"/>
              <a:gd name="connsiteX1" fmla="*/ 2131289 w 2134919"/>
              <a:gd name="connsiteY1" fmla="*/ 655317 h 1319994"/>
              <a:gd name="connsiteX2" fmla="*/ 2131289 w 2134919"/>
              <a:gd name="connsiteY2" fmla="*/ 525904 h 1319994"/>
              <a:gd name="connsiteX3" fmla="*/ 1973520 w 2134919"/>
              <a:gd name="connsiteY3" fmla="*/ 525904 h 1319994"/>
              <a:gd name="connsiteX4" fmla="*/ 1103085 w 2134919"/>
              <a:gd name="connsiteY4" fmla="*/ 17308 h 1319994"/>
              <a:gd name="connsiteX5" fmla="*/ 1025305 w 2134919"/>
              <a:gd name="connsiteY5" fmla="*/ 17308 h 1319994"/>
              <a:gd name="connsiteX6" fmla="*/ 154869 w 2134919"/>
              <a:gd name="connsiteY6" fmla="*/ 525904 h 1319994"/>
              <a:gd name="connsiteX7" fmla="*/ -1772 w 2134919"/>
              <a:gd name="connsiteY7" fmla="*/ 525904 h 1319994"/>
              <a:gd name="connsiteX8" fmla="*/ -1772 w 2134919"/>
              <a:gd name="connsiteY8" fmla="*/ 647298 h 1319994"/>
              <a:gd name="connsiteX9" fmla="*/ 34515 w 2134919"/>
              <a:gd name="connsiteY9" fmla="*/ 728718 h 1319994"/>
              <a:gd name="connsiteX10" fmla="*/ 1024872 w 2134919"/>
              <a:gd name="connsiteY10" fmla="*/ 1316003 h 1319994"/>
              <a:gd name="connsiteX11" fmla="*/ 1103517 w 2134919"/>
              <a:gd name="connsiteY11" fmla="*/ 1316003 h 1319994"/>
              <a:gd name="connsiteX12" fmla="*/ 2093873 w 2134919"/>
              <a:gd name="connsiteY12" fmla="*/ 728718 h 1319994"/>
              <a:gd name="connsiteX13" fmla="*/ 2130552 w 2134919"/>
              <a:gd name="connsiteY13" fmla="*/ 675174 h 1319994"/>
              <a:gd name="connsiteX14" fmla="*/ 2131289 w 2134919"/>
              <a:gd name="connsiteY14" fmla="*/ 675174 h 1319994"/>
            </a:gdLst>
            <a:ahLst/>
            <a:cxnLst/>
            <a:rect l="l" t="t" r="r" b="b"/>
            <a:pathLst>
              <a:path w="2134919" h="1319994">
                <a:moveTo>
                  <a:pt x="2131289" y="669755"/>
                </a:moveTo>
                <a:cubicBezTo>
                  <a:pt x="2131722" y="664943"/>
                  <a:pt x="2131722" y="660131"/>
                  <a:pt x="2131289" y="655317"/>
                </a:cubicBezTo>
                <a:lnTo>
                  <a:pt x="2131289" y="525904"/>
                </a:lnTo>
                <a:lnTo>
                  <a:pt x="1973520" y="525904"/>
                </a:lnTo>
                <a:lnTo>
                  <a:pt x="1103085" y="17308"/>
                </a:lnTo>
                <a:cubicBezTo>
                  <a:pt x="1079066" y="3260"/>
                  <a:pt x="1049324" y="3260"/>
                  <a:pt x="1025305" y="17308"/>
                </a:cubicBezTo>
                <a:lnTo>
                  <a:pt x="154869" y="525904"/>
                </a:lnTo>
                <a:lnTo>
                  <a:pt x="-1772" y="525904"/>
                </a:lnTo>
                <a:lnTo>
                  <a:pt x="-1772" y="647298"/>
                </a:lnTo>
                <a:cubicBezTo>
                  <a:pt x="-8275" y="679380"/>
                  <a:pt x="6291" y="712113"/>
                  <a:pt x="34515" y="728718"/>
                </a:cubicBezTo>
                <a:lnTo>
                  <a:pt x="1024872" y="1316003"/>
                </a:lnTo>
                <a:cubicBezTo>
                  <a:pt x="1049107" y="1330354"/>
                  <a:pt x="1079282" y="1330354"/>
                  <a:pt x="1103517" y="1316003"/>
                </a:cubicBezTo>
                <a:lnTo>
                  <a:pt x="2093873" y="728718"/>
                </a:lnTo>
                <a:cubicBezTo>
                  <a:pt x="2113470" y="717229"/>
                  <a:pt x="2126910" y="697588"/>
                  <a:pt x="2130552" y="675174"/>
                </a:cubicBezTo>
                <a:lnTo>
                  <a:pt x="2131289" y="675174"/>
                </a:lnTo>
                <a:close/>
              </a:path>
            </a:pathLst>
          </a:custGeom>
          <a:solidFill>
            <a:schemeClr val="accent1"/>
          </a:solidFill>
          <a:ln w="4317" cap="flat">
            <a:noFill/>
            <a:miter/>
          </a:ln>
        </p:spPr>
        <p:txBody>
          <a:bodyPr vert="horz" wrap="square" lIns="91440" tIns="45720" rIns="91440" bIns="45720" rtlCol="0" anchor="ctr"/>
          <a:lstStyle/>
          <a:p>
            <a:pPr algn="l"/>
            <a:endParaRPr kumimoji="1" lang="zh-CN" altLang="en-US"/>
          </a:p>
        </p:txBody>
      </p:sp>
      <p:sp>
        <p:nvSpPr>
          <p:cNvPr id="42" name="标题 1">
            <a:extLst>
              <a:ext uri="{FF2B5EF4-FFF2-40B4-BE49-F238E27FC236}">
                <a16:creationId xmlns:a16="http://schemas.microsoft.com/office/drawing/2014/main" id="{BC14159D-37B7-58DB-8F78-DC74843BDF7F}"/>
              </a:ext>
            </a:extLst>
          </p:cNvPr>
          <p:cNvSpPr txBox="1"/>
          <p:nvPr/>
        </p:nvSpPr>
        <p:spPr>
          <a:xfrm>
            <a:off x="4926391" y="1625184"/>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gradFill>
            <a:gsLst>
              <a:gs pos="0">
                <a:schemeClr val="accent1"/>
              </a:gs>
              <a:gs pos="100000">
                <a:schemeClr val="accent1">
                  <a:lumMod val="85000"/>
                  <a:lumOff val="15000"/>
                </a:schemeClr>
              </a:gs>
            </a:gsLst>
            <a:lin ang="5400000" scaled="0"/>
          </a:gradFill>
          <a:ln w="25400" cap="sq">
            <a:solidFill>
              <a:schemeClr val="bg1"/>
            </a:solidFill>
            <a:miter/>
          </a:ln>
          <a:effectLst/>
        </p:spPr>
        <p:txBody>
          <a:bodyPr vert="horz" wrap="square" lIns="45720" tIns="22860" rIns="45720" bIns="22860" rtlCol="0" anchor="ctr"/>
          <a:lstStyle/>
          <a:p>
            <a:pPr algn="ctr"/>
            <a:endParaRPr kumimoji="1" lang="zh-CN" altLang="en-US"/>
          </a:p>
        </p:txBody>
      </p:sp>
      <p:sp>
        <p:nvSpPr>
          <p:cNvPr id="43" name="标题 1">
            <a:extLst>
              <a:ext uri="{FF2B5EF4-FFF2-40B4-BE49-F238E27FC236}">
                <a16:creationId xmlns:a16="http://schemas.microsoft.com/office/drawing/2014/main" id="{AA4D2134-6BB1-798C-407A-A044AEF8279E}"/>
              </a:ext>
            </a:extLst>
          </p:cNvPr>
          <p:cNvSpPr txBox="1"/>
          <p:nvPr/>
        </p:nvSpPr>
        <p:spPr>
          <a:xfrm>
            <a:off x="9346191" y="1946874"/>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noFill/>
          <a:ln w="19050" cap="sq">
            <a:solidFill>
              <a:schemeClr val="bg1">
                <a:lumMod val="50000"/>
              </a:schemeClr>
            </a:solidFill>
            <a:miter/>
          </a:ln>
          <a:effectLst/>
        </p:spPr>
        <p:txBody>
          <a:bodyPr vert="horz" wrap="square" lIns="91440" tIns="45720" rIns="91440" bIns="45720" rtlCol="0" anchor="ctr"/>
          <a:lstStyle/>
          <a:p>
            <a:pPr algn="l"/>
            <a:endParaRPr kumimoji="1" lang="zh-CN" altLang="en-US"/>
          </a:p>
        </p:txBody>
      </p:sp>
      <p:sp>
        <p:nvSpPr>
          <p:cNvPr id="44" name="标题 1">
            <a:extLst>
              <a:ext uri="{FF2B5EF4-FFF2-40B4-BE49-F238E27FC236}">
                <a16:creationId xmlns:a16="http://schemas.microsoft.com/office/drawing/2014/main" id="{259029FF-7BE1-DC78-D16E-617ED84EF0EC}"/>
              </a:ext>
            </a:extLst>
          </p:cNvPr>
          <p:cNvSpPr txBox="1"/>
          <p:nvPr/>
        </p:nvSpPr>
        <p:spPr>
          <a:xfrm>
            <a:off x="9346197" y="1758024"/>
            <a:ext cx="1701654" cy="998378"/>
          </a:xfrm>
          <a:custGeom>
            <a:avLst/>
            <a:gdLst>
              <a:gd name="connsiteX0" fmla="*/ 2131289 w 2134919"/>
              <a:gd name="connsiteY0" fmla="*/ 669755 h 1319994"/>
              <a:gd name="connsiteX1" fmla="*/ 2131289 w 2134919"/>
              <a:gd name="connsiteY1" fmla="*/ 655317 h 1319994"/>
              <a:gd name="connsiteX2" fmla="*/ 2131289 w 2134919"/>
              <a:gd name="connsiteY2" fmla="*/ 525904 h 1319994"/>
              <a:gd name="connsiteX3" fmla="*/ 1973520 w 2134919"/>
              <a:gd name="connsiteY3" fmla="*/ 525904 h 1319994"/>
              <a:gd name="connsiteX4" fmla="*/ 1103085 w 2134919"/>
              <a:gd name="connsiteY4" fmla="*/ 17308 h 1319994"/>
              <a:gd name="connsiteX5" fmla="*/ 1025305 w 2134919"/>
              <a:gd name="connsiteY5" fmla="*/ 17308 h 1319994"/>
              <a:gd name="connsiteX6" fmla="*/ 154869 w 2134919"/>
              <a:gd name="connsiteY6" fmla="*/ 525904 h 1319994"/>
              <a:gd name="connsiteX7" fmla="*/ -1772 w 2134919"/>
              <a:gd name="connsiteY7" fmla="*/ 525904 h 1319994"/>
              <a:gd name="connsiteX8" fmla="*/ -1772 w 2134919"/>
              <a:gd name="connsiteY8" fmla="*/ 647298 h 1319994"/>
              <a:gd name="connsiteX9" fmla="*/ 34515 w 2134919"/>
              <a:gd name="connsiteY9" fmla="*/ 728718 h 1319994"/>
              <a:gd name="connsiteX10" fmla="*/ 1024872 w 2134919"/>
              <a:gd name="connsiteY10" fmla="*/ 1316003 h 1319994"/>
              <a:gd name="connsiteX11" fmla="*/ 1103517 w 2134919"/>
              <a:gd name="connsiteY11" fmla="*/ 1316003 h 1319994"/>
              <a:gd name="connsiteX12" fmla="*/ 2093873 w 2134919"/>
              <a:gd name="connsiteY12" fmla="*/ 728718 h 1319994"/>
              <a:gd name="connsiteX13" fmla="*/ 2130552 w 2134919"/>
              <a:gd name="connsiteY13" fmla="*/ 675174 h 1319994"/>
              <a:gd name="connsiteX14" fmla="*/ 2131289 w 2134919"/>
              <a:gd name="connsiteY14" fmla="*/ 675174 h 1319994"/>
            </a:gdLst>
            <a:ahLst/>
            <a:cxnLst/>
            <a:rect l="l" t="t" r="r" b="b"/>
            <a:pathLst>
              <a:path w="2134919" h="1319994">
                <a:moveTo>
                  <a:pt x="2131289" y="669755"/>
                </a:moveTo>
                <a:cubicBezTo>
                  <a:pt x="2131722" y="664943"/>
                  <a:pt x="2131722" y="660131"/>
                  <a:pt x="2131289" y="655317"/>
                </a:cubicBezTo>
                <a:lnTo>
                  <a:pt x="2131289" y="525904"/>
                </a:lnTo>
                <a:lnTo>
                  <a:pt x="1973520" y="525904"/>
                </a:lnTo>
                <a:lnTo>
                  <a:pt x="1103085" y="17308"/>
                </a:lnTo>
                <a:cubicBezTo>
                  <a:pt x="1079066" y="3260"/>
                  <a:pt x="1049324" y="3260"/>
                  <a:pt x="1025305" y="17308"/>
                </a:cubicBezTo>
                <a:lnTo>
                  <a:pt x="154869" y="525904"/>
                </a:lnTo>
                <a:lnTo>
                  <a:pt x="-1772" y="525904"/>
                </a:lnTo>
                <a:lnTo>
                  <a:pt x="-1772" y="647298"/>
                </a:lnTo>
                <a:cubicBezTo>
                  <a:pt x="-8275" y="679380"/>
                  <a:pt x="6291" y="712113"/>
                  <a:pt x="34515" y="728718"/>
                </a:cubicBezTo>
                <a:lnTo>
                  <a:pt x="1024872" y="1316003"/>
                </a:lnTo>
                <a:cubicBezTo>
                  <a:pt x="1049107" y="1330354"/>
                  <a:pt x="1079282" y="1330354"/>
                  <a:pt x="1103517" y="1316003"/>
                </a:cubicBezTo>
                <a:lnTo>
                  <a:pt x="2093873" y="728718"/>
                </a:lnTo>
                <a:cubicBezTo>
                  <a:pt x="2113470" y="717229"/>
                  <a:pt x="2126910" y="697588"/>
                  <a:pt x="2130552" y="675174"/>
                </a:cubicBezTo>
                <a:lnTo>
                  <a:pt x="2131289" y="675174"/>
                </a:lnTo>
                <a:close/>
              </a:path>
            </a:pathLst>
          </a:custGeom>
          <a:solidFill>
            <a:schemeClr val="accent1"/>
          </a:solidFill>
          <a:ln w="4317" cap="flat">
            <a:noFill/>
            <a:miter/>
          </a:ln>
        </p:spPr>
        <p:txBody>
          <a:bodyPr vert="horz" wrap="square" lIns="91440" tIns="45720" rIns="91440" bIns="45720" rtlCol="0" anchor="ctr"/>
          <a:lstStyle/>
          <a:p>
            <a:pPr algn="l"/>
            <a:endParaRPr kumimoji="1" lang="zh-CN" altLang="en-US"/>
          </a:p>
        </p:txBody>
      </p:sp>
      <p:sp>
        <p:nvSpPr>
          <p:cNvPr id="45" name="标题 1">
            <a:extLst>
              <a:ext uri="{FF2B5EF4-FFF2-40B4-BE49-F238E27FC236}">
                <a16:creationId xmlns:a16="http://schemas.microsoft.com/office/drawing/2014/main" id="{D97EAE7B-EB8B-F313-D25B-5FB859A8F361}"/>
              </a:ext>
            </a:extLst>
          </p:cNvPr>
          <p:cNvSpPr txBox="1"/>
          <p:nvPr/>
        </p:nvSpPr>
        <p:spPr>
          <a:xfrm>
            <a:off x="9346191" y="1625184"/>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gradFill>
            <a:gsLst>
              <a:gs pos="0">
                <a:schemeClr val="accent1"/>
              </a:gs>
              <a:gs pos="100000">
                <a:schemeClr val="accent1">
                  <a:lumMod val="85000"/>
                  <a:lumOff val="15000"/>
                </a:schemeClr>
              </a:gs>
            </a:gsLst>
            <a:lin ang="5400000" scaled="0"/>
          </a:gradFill>
          <a:ln w="25400" cap="sq">
            <a:solidFill>
              <a:schemeClr val="bg1"/>
            </a:solidFill>
            <a:miter/>
          </a:ln>
          <a:effectLst/>
        </p:spPr>
        <p:txBody>
          <a:bodyPr vert="horz" wrap="square" lIns="45720" tIns="22860" rIns="45720" bIns="22860" rtlCol="0" anchor="ctr"/>
          <a:lstStyle/>
          <a:p>
            <a:pPr algn="ctr"/>
            <a:endParaRPr kumimoji="1" lang="zh-CN" altLang="en-US"/>
          </a:p>
        </p:txBody>
      </p:sp>
      <p:sp>
        <p:nvSpPr>
          <p:cNvPr id="46" name="标题 1">
            <a:extLst>
              <a:ext uri="{FF2B5EF4-FFF2-40B4-BE49-F238E27FC236}">
                <a16:creationId xmlns:a16="http://schemas.microsoft.com/office/drawing/2014/main" id="{35C9BDDF-EA9C-0B9E-3009-610E160BAF7A}"/>
              </a:ext>
            </a:extLst>
          </p:cNvPr>
          <p:cNvSpPr txBox="1"/>
          <p:nvPr/>
        </p:nvSpPr>
        <p:spPr>
          <a:xfrm>
            <a:off x="7136291" y="1946874"/>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noFill/>
          <a:ln w="19050" cap="sq">
            <a:solidFill>
              <a:schemeClr val="bg1">
                <a:lumMod val="50000"/>
              </a:schemeClr>
            </a:solidFill>
            <a:miter/>
          </a:ln>
          <a:effectLst/>
        </p:spPr>
        <p:txBody>
          <a:bodyPr vert="horz" wrap="square" lIns="91440" tIns="45720" rIns="91440" bIns="45720" rtlCol="0" anchor="ctr"/>
          <a:lstStyle/>
          <a:p>
            <a:pPr algn="l"/>
            <a:endParaRPr kumimoji="1" lang="zh-CN" altLang="en-US"/>
          </a:p>
        </p:txBody>
      </p:sp>
      <p:sp>
        <p:nvSpPr>
          <p:cNvPr id="47" name="标题 1">
            <a:extLst>
              <a:ext uri="{FF2B5EF4-FFF2-40B4-BE49-F238E27FC236}">
                <a16:creationId xmlns:a16="http://schemas.microsoft.com/office/drawing/2014/main" id="{80AC717A-8710-C38E-A37E-11EC927ADCA1}"/>
              </a:ext>
            </a:extLst>
          </p:cNvPr>
          <p:cNvSpPr txBox="1"/>
          <p:nvPr/>
        </p:nvSpPr>
        <p:spPr>
          <a:xfrm>
            <a:off x="7136297" y="1758024"/>
            <a:ext cx="1701655" cy="998378"/>
          </a:xfrm>
          <a:custGeom>
            <a:avLst/>
            <a:gdLst>
              <a:gd name="connsiteX0" fmla="*/ 2131289 w 2134919"/>
              <a:gd name="connsiteY0" fmla="*/ 669755 h 1319994"/>
              <a:gd name="connsiteX1" fmla="*/ 2131289 w 2134919"/>
              <a:gd name="connsiteY1" fmla="*/ 655317 h 1319994"/>
              <a:gd name="connsiteX2" fmla="*/ 2131289 w 2134919"/>
              <a:gd name="connsiteY2" fmla="*/ 525904 h 1319994"/>
              <a:gd name="connsiteX3" fmla="*/ 1973520 w 2134919"/>
              <a:gd name="connsiteY3" fmla="*/ 525904 h 1319994"/>
              <a:gd name="connsiteX4" fmla="*/ 1103085 w 2134919"/>
              <a:gd name="connsiteY4" fmla="*/ 17308 h 1319994"/>
              <a:gd name="connsiteX5" fmla="*/ 1025305 w 2134919"/>
              <a:gd name="connsiteY5" fmla="*/ 17308 h 1319994"/>
              <a:gd name="connsiteX6" fmla="*/ 154869 w 2134919"/>
              <a:gd name="connsiteY6" fmla="*/ 525904 h 1319994"/>
              <a:gd name="connsiteX7" fmla="*/ -1772 w 2134919"/>
              <a:gd name="connsiteY7" fmla="*/ 525904 h 1319994"/>
              <a:gd name="connsiteX8" fmla="*/ -1772 w 2134919"/>
              <a:gd name="connsiteY8" fmla="*/ 647298 h 1319994"/>
              <a:gd name="connsiteX9" fmla="*/ 34515 w 2134919"/>
              <a:gd name="connsiteY9" fmla="*/ 728718 h 1319994"/>
              <a:gd name="connsiteX10" fmla="*/ 1024872 w 2134919"/>
              <a:gd name="connsiteY10" fmla="*/ 1316003 h 1319994"/>
              <a:gd name="connsiteX11" fmla="*/ 1103517 w 2134919"/>
              <a:gd name="connsiteY11" fmla="*/ 1316003 h 1319994"/>
              <a:gd name="connsiteX12" fmla="*/ 2093873 w 2134919"/>
              <a:gd name="connsiteY12" fmla="*/ 728718 h 1319994"/>
              <a:gd name="connsiteX13" fmla="*/ 2130552 w 2134919"/>
              <a:gd name="connsiteY13" fmla="*/ 675174 h 1319994"/>
              <a:gd name="connsiteX14" fmla="*/ 2131289 w 2134919"/>
              <a:gd name="connsiteY14" fmla="*/ 675174 h 1319994"/>
            </a:gdLst>
            <a:ahLst/>
            <a:cxnLst/>
            <a:rect l="l" t="t" r="r" b="b"/>
            <a:pathLst>
              <a:path w="2134919" h="1319994">
                <a:moveTo>
                  <a:pt x="2131289" y="669755"/>
                </a:moveTo>
                <a:cubicBezTo>
                  <a:pt x="2131722" y="664943"/>
                  <a:pt x="2131722" y="660131"/>
                  <a:pt x="2131289" y="655317"/>
                </a:cubicBezTo>
                <a:lnTo>
                  <a:pt x="2131289" y="525904"/>
                </a:lnTo>
                <a:lnTo>
                  <a:pt x="1973520" y="525904"/>
                </a:lnTo>
                <a:lnTo>
                  <a:pt x="1103085" y="17308"/>
                </a:lnTo>
                <a:cubicBezTo>
                  <a:pt x="1079066" y="3260"/>
                  <a:pt x="1049324" y="3260"/>
                  <a:pt x="1025305" y="17308"/>
                </a:cubicBezTo>
                <a:lnTo>
                  <a:pt x="154869" y="525904"/>
                </a:lnTo>
                <a:lnTo>
                  <a:pt x="-1772" y="525904"/>
                </a:lnTo>
                <a:lnTo>
                  <a:pt x="-1772" y="647298"/>
                </a:lnTo>
                <a:cubicBezTo>
                  <a:pt x="-8275" y="679380"/>
                  <a:pt x="6291" y="712113"/>
                  <a:pt x="34515" y="728718"/>
                </a:cubicBezTo>
                <a:lnTo>
                  <a:pt x="1024872" y="1316003"/>
                </a:lnTo>
                <a:cubicBezTo>
                  <a:pt x="1049107" y="1330354"/>
                  <a:pt x="1079282" y="1330354"/>
                  <a:pt x="1103517" y="1316003"/>
                </a:cubicBezTo>
                <a:lnTo>
                  <a:pt x="2093873" y="728718"/>
                </a:lnTo>
                <a:cubicBezTo>
                  <a:pt x="2113470" y="717229"/>
                  <a:pt x="2126910" y="697588"/>
                  <a:pt x="2130552" y="675174"/>
                </a:cubicBezTo>
                <a:lnTo>
                  <a:pt x="2131289" y="675174"/>
                </a:lnTo>
                <a:close/>
              </a:path>
            </a:pathLst>
          </a:custGeom>
          <a:solidFill>
            <a:schemeClr val="accent2"/>
          </a:solidFill>
          <a:ln w="4317" cap="flat">
            <a:noFill/>
            <a:miter/>
          </a:ln>
        </p:spPr>
        <p:txBody>
          <a:bodyPr vert="horz" wrap="square" lIns="91440" tIns="45720" rIns="91440" bIns="45720" rtlCol="0" anchor="ctr"/>
          <a:lstStyle/>
          <a:p>
            <a:pPr algn="l"/>
            <a:endParaRPr kumimoji="1" lang="zh-CN" altLang="en-US"/>
          </a:p>
        </p:txBody>
      </p:sp>
      <p:sp>
        <p:nvSpPr>
          <p:cNvPr id="48" name="标题 1">
            <a:extLst>
              <a:ext uri="{FF2B5EF4-FFF2-40B4-BE49-F238E27FC236}">
                <a16:creationId xmlns:a16="http://schemas.microsoft.com/office/drawing/2014/main" id="{6F1D86D0-AA58-FF93-BB03-BB445AF89507}"/>
              </a:ext>
            </a:extLst>
          </p:cNvPr>
          <p:cNvSpPr txBox="1"/>
          <p:nvPr/>
        </p:nvSpPr>
        <p:spPr>
          <a:xfrm>
            <a:off x="7136291" y="1625184"/>
            <a:ext cx="1701664" cy="998608"/>
          </a:xfrm>
          <a:custGeom>
            <a:avLst/>
            <a:gdLst>
              <a:gd name="connsiteX0" fmla="*/ 1025266 w 2134931"/>
              <a:gd name="connsiteY0" fmla="*/ 17308 h 1320298"/>
              <a:gd name="connsiteX1" fmla="*/ 34911 w 2134931"/>
              <a:gd name="connsiteY1" fmla="*/ 596096 h 1320298"/>
              <a:gd name="connsiteX2" fmla="*/ 7251 w 2134931"/>
              <a:gd name="connsiteY2" fmla="*/ 701621 h 1320298"/>
              <a:gd name="connsiteX3" fmla="*/ 34477 w 2134931"/>
              <a:gd name="connsiteY3" fmla="*/ 729023 h 1320298"/>
              <a:gd name="connsiteX4" fmla="*/ 1024833 w 2134931"/>
              <a:gd name="connsiteY4" fmla="*/ 1316308 h 1320298"/>
              <a:gd name="connsiteX5" fmla="*/ 1103479 w 2134931"/>
              <a:gd name="connsiteY5" fmla="*/ 1316308 h 1320298"/>
              <a:gd name="connsiteX6" fmla="*/ 2093834 w 2134931"/>
              <a:gd name="connsiteY6" fmla="*/ 729023 h 1320298"/>
              <a:gd name="connsiteX7" fmla="*/ 2120802 w 2134931"/>
              <a:gd name="connsiteY7" fmla="*/ 623322 h 1320298"/>
              <a:gd name="connsiteX8" fmla="*/ 2093401 w 2134931"/>
              <a:gd name="connsiteY8" fmla="*/ 596096 h 1320298"/>
              <a:gd name="connsiteX9" fmla="*/ 1103046 w 2134931"/>
              <a:gd name="connsiteY9" fmla="*/ 17308 h 1320298"/>
              <a:gd name="connsiteX10" fmla="*/ 1025266 w 2134931"/>
              <a:gd name="connsiteY10" fmla="*/ 17308 h 1320298"/>
            </a:gdLst>
            <a:ahLst/>
            <a:cxnLst/>
            <a:rect l="l" t="t" r="r" b="b"/>
            <a:pathLst>
              <a:path w="2134931" h="1320298">
                <a:moveTo>
                  <a:pt x="1025266" y="17308"/>
                </a:moveTo>
                <a:lnTo>
                  <a:pt x="34911" y="596096"/>
                </a:lnTo>
                <a:cubicBezTo>
                  <a:pt x="-1854" y="617600"/>
                  <a:pt x="-14254" y="664814"/>
                  <a:pt x="7251" y="701621"/>
                </a:cubicBezTo>
                <a:cubicBezTo>
                  <a:pt x="13840" y="712894"/>
                  <a:pt x="23205" y="722346"/>
                  <a:pt x="34477" y="729023"/>
                </a:cubicBezTo>
                <a:lnTo>
                  <a:pt x="1024833" y="1316308"/>
                </a:lnTo>
                <a:cubicBezTo>
                  <a:pt x="1049068" y="1330659"/>
                  <a:pt x="1079243" y="1330659"/>
                  <a:pt x="1103479" y="1316308"/>
                </a:cubicBezTo>
                <a:lnTo>
                  <a:pt x="2093834" y="729023"/>
                </a:lnTo>
                <a:cubicBezTo>
                  <a:pt x="2130470" y="707301"/>
                  <a:pt x="2142565" y="659957"/>
                  <a:pt x="2120802" y="623322"/>
                </a:cubicBezTo>
                <a:cubicBezTo>
                  <a:pt x="2114125" y="612094"/>
                  <a:pt x="2104717" y="602686"/>
                  <a:pt x="2093401" y="596096"/>
                </a:cubicBezTo>
                <a:lnTo>
                  <a:pt x="1103046" y="17308"/>
                </a:lnTo>
                <a:cubicBezTo>
                  <a:pt x="1079027" y="3260"/>
                  <a:pt x="1049285" y="3260"/>
                  <a:pt x="1025266" y="17308"/>
                </a:cubicBezTo>
                <a:close/>
              </a:path>
            </a:pathLst>
          </a:custGeom>
          <a:gradFill>
            <a:gsLst>
              <a:gs pos="0">
                <a:schemeClr val="accent2">
                  <a:lumMod val="97000"/>
                </a:schemeClr>
              </a:gs>
              <a:gs pos="100000">
                <a:schemeClr val="accent2">
                  <a:lumMod val="85000"/>
                  <a:lumOff val="15000"/>
                </a:schemeClr>
              </a:gs>
            </a:gsLst>
            <a:lin ang="5400000" scaled="0"/>
          </a:gradFill>
          <a:ln w="25400" cap="sq">
            <a:solidFill>
              <a:schemeClr val="bg1"/>
            </a:solidFill>
            <a:miter/>
          </a:ln>
          <a:effectLst>
            <a:outerShdw blurRad="330200" dist="381000" dir="5400000" sx="90000" sy="90000" algn="t" rotWithShape="0">
              <a:schemeClr val="accent2">
                <a:lumMod val="75000"/>
                <a:alpha val="25000"/>
              </a:schemeClr>
            </a:outerShdw>
          </a:effectLst>
        </p:spPr>
        <p:txBody>
          <a:bodyPr vert="horz" wrap="square" lIns="91440" tIns="45720" rIns="91440" bIns="45720" rtlCol="0" anchor="ctr"/>
          <a:lstStyle/>
          <a:p>
            <a:pPr algn="l"/>
            <a:endParaRPr kumimoji="1" lang="zh-CN" altLang="en-US"/>
          </a:p>
        </p:txBody>
      </p:sp>
      <p:sp>
        <p:nvSpPr>
          <p:cNvPr id="49" name="标题 1">
            <a:extLst>
              <a:ext uri="{FF2B5EF4-FFF2-40B4-BE49-F238E27FC236}">
                <a16:creationId xmlns:a16="http://schemas.microsoft.com/office/drawing/2014/main" id="{FAEE8832-D964-3E4F-52B4-44D911493495}"/>
              </a:ext>
            </a:extLst>
          </p:cNvPr>
          <p:cNvSpPr txBox="1"/>
          <p:nvPr/>
        </p:nvSpPr>
        <p:spPr>
          <a:xfrm>
            <a:off x="2674562" y="3158642"/>
            <a:ext cx="2050453" cy="3115848"/>
          </a:xfrm>
          <a:prstGeom prst="rect">
            <a:avLst/>
          </a:prstGeom>
          <a:noFill/>
          <a:ln>
            <a:noFill/>
          </a:ln>
        </p:spPr>
        <p:txBody>
          <a:bodyPr vert="horz" wrap="square" lIns="0" tIns="0" rIns="0" bIns="0" rtlCol="0" anchor="ctr"/>
          <a:lstStyle/>
          <a:p>
            <a:pPr lvl="0">
              <a:lnSpc>
                <a:spcPct val="150000"/>
              </a:lnSpc>
            </a:pPr>
            <a:r>
              <a:rPr lang="zh-CN" altLang="zh-CN" sz="1600" dirty="0">
                <a:latin typeface="微软雅黑" panose="020B0503020204020204" pitchFamily="34" charset="-122"/>
                <a:ea typeface="微软雅黑" panose="020B0503020204020204" pitchFamily="34" charset="-122"/>
              </a:rPr>
              <a:t>根据项目需求和新的公司架构，重新评估现有的人力资源，确定开发人员和技术经理在项目中的参与和贡献，提供培训和支持，以帮助他们适应新的角色和职责，并提供必要的技能和知识。</a:t>
            </a:r>
          </a:p>
        </p:txBody>
      </p:sp>
      <p:sp>
        <p:nvSpPr>
          <p:cNvPr id="50" name="标题 1">
            <a:extLst>
              <a:ext uri="{FF2B5EF4-FFF2-40B4-BE49-F238E27FC236}">
                <a16:creationId xmlns:a16="http://schemas.microsoft.com/office/drawing/2014/main" id="{F7C8A8C5-8E84-4E21-ADE3-A0FB0489669C}"/>
              </a:ext>
            </a:extLst>
          </p:cNvPr>
          <p:cNvSpPr txBox="1"/>
          <p:nvPr/>
        </p:nvSpPr>
        <p:spPr>
          <a:xfrm>
            <a:off x="5020597" y="3176913"/>
            <a:ext cx="1701651" cy="1069809"/>
          </a:xfrm>
          <a:prstGeom prst="rect">
            <a:avLst/>
          </a:prstGeom>
          <a:noFill/>
          <a:ln>
            <a:noFill/>
          </a:ln>
        </p:spPr>
        <p:txBody>
          <a:bodyPr vert="horz" wrap="square" lIns="0" tIns="0" rIns="0" bIns="0" rtlCol="0" anchor="ctr"/>
          <a:lstStyle/>
          <a:p>
            <a:pPr>
              <a:lnSpc>
                <a:spcPct val="150000"/>
              </a:lnSpc>
            </a:pPr>
            <a:r>
              <a:rPr lang="zh-CN" altLang="zh-CN" sz="1600" dirty="0">
                <a:latin typeface="微软雅黑" panose="020B0503020204020204" pitchFamily="34" charset="-122"/>
                <a:ea typeface="微软雅黑" panose="020B0503020204020204" pitchFamily="34" charset="-122"/>
              </a:rPr>
              <a:t>利用团队建设活动来增强团队成员之间的合作和凝聚力。</a:t>
            </a:r>
          </a:p>
          <a:p>
            <a:endParaRPr lang="zh-CN" altLang="en-US" sz="1600" dirty="0">
              <a:latin typeface="微软雅黑" panose="020B0503020204020204" pitchFamily="34" charset="-122"/>
              <a:ea typeface="微软雅黑" panose="020B0503020204020204" pitchFamily="34" charset="-122"/>
            </a:endParaRPr>
          </a:p>
        </p:txBody>
      </p:sp>
      <p:sp>
        <p:nvSpPr>
          <p:cNvPr id="51" name="标题 1">
            <a:extLst>
              <a:ext uri="{FF2B5EF4-FFF2-40B4-BE49-F238E27FC236}">
                <a16:creationId xmlns:a16="http://schemas.microsoft.com/office/drawing/2014/main" id="{1FD698D2-979C-C3DD-C1B2-959418CC8B0E}"/>
              </a:ext>
            </a:extLst>
          </p:cNvPr>
          <p:cNvSpPr txBox="1"/>
          <p:nvPr/>
        </p:nvSpPr>
        <p:spPr>
          <a:xfrm>
            <a:off x="7050556" y="3267172"/>
            <a:ext cx="2050453" cy="3115848"/>
          </a:xfrm>
          <a:prstGeom prst="rect">
            <a:avLst/>
          </a:prstGeom>
          <a:noFill/>
          <a:ln>
            <a:noFill/>
          </a:ln>
        </p:spPr>
        <p:txBody>
          <a:bodyPr vert="horz" wrap="square" lIns="0" tIns="0" rIns="0" bIns="0" rtlCol="0" anchor="ctr"/>
          <a:lstStyle/>
          <a:p>
            <a:pPr>
              <a:lnSpc>
                <a:spcPct val="150000"/>
              </a:lnSpc>
            </a:pPr>
            <a:r>
              <a:rPr lang="zh-CN" altLang="zh-CN" sz="1600" dirty="0">
                <a:latin typeface="微软雅黑" panose="020B0503020204020204" pitchFamily="34" charset="-122"/>
                <a:ea typeface="微软雅黑" panose="020B0503020204020204" pitchFamily="34" charset="-122"/>
              </a:rPr>
              <a:t>参照马斯洛的需求层次理论、赫茨伯格的双因素理论和期望理论等，根据团队成员的需求和动机，制定激励措施，例如奖励制度、晋升机会、个人认可和奖励等，以提高团队成员的士气和工作动力。</a:t>
            </a:r>
          </a:p>
          <a:p>
            <a:endParaRPr lang="zh-CN" altLang="en-US" sz="1600" dirty="0">
              <a:latin typeface="微软雅黑" panose="020B0503020204020204" pitchFamily="34" charset="-122"/>
              <a:ea typeface="微软雅黑" panose="020B0503020204020204" pitchFamily="34" charset="-122"/>
            </a:endParaRPr>
          </a:p>
        </p:txBody>
      </p:sp>
      <p:sp>
        <p:nvSpPr>
          <p:cNvPr id="52" name="标题 1">
            <a:extLst>
              <a:ext uri="{FF2B5EF4-FFF2-40B4-BE49-F238E27FC236}">
                <a16:creationId xmlns:a16="http://schemas.microsoft.com/office/drawing/2014/main" id="{182ED90F-7169-03B2-B158-ED62E67A83AD}"/>
              </a:ext>
            </a:extLst>
          </p:cNvPr>
          <p:cNvSpPr txBox="1"/>
          <p:nvPr/>
        </p:nvSpPr>
        <p:spPr>
          <a:xfrm>
            <a:off x="9401501" y="3158642"/>
            <a:ext cx="2050453" cy="3088543"/>
          </a:xfrm>
          <a:prstGeom prst="rect">
            <a:avLst/>
          </a:prstGeom>
          <a:noFill/>
          <a:ln>
            <a:noFill/>
          </a:ln>
        </p:spPr>
        <p:txBody>
          <a:bodyPr vert="horz" wrap="square" lIns="0" tIns="0" rIns="0" bIns="0" rtlCol="0" anchor="ctr"/>
          <a:lstStyle/>
          <a:p>
            <a:pPr>
              <a:lnSpc>
                <a:spcPct val="150000"/>
              </a:lnSpc>
            </a:pPr>
            <a:r>
              <a:rPr lang="zh-CN" altLang="zh-CN" sz="1600" dirty="0">
                <a:latin typeface="微软雅黑" panose="020B0503020204020204" pitchFamily="34" charset="-122"/>
                <a:ea typeface="微软雅黑" panose="020B0503020204020204" pitchFamily="34" charset="-122"/>
              </a:rPr>
              <a:t>在项目执行过程中，灵活应对变更，及时与团队成员和相关方沟通和协调。当团队面临变化时，要及时了解团队成员的反馈和需求，提供支持和资源，以减轻团队成员的压力并维持团队的士气。</a:t>
            </a:r>
          </a:p>
        </p:txBody>
      </p:sp>
      <p:sp>
        <p:nvSpPr>
          <p:cNvPr id="53" name="文本框 52">
            <a:extLst>
              <a:ext uri="{FF2B5EF4-FFF2-40B4-BE49-F238E27FC236}">
                <a16:creationId xmlns:a16="http://schemas.microsoft.com/office/drawing/2014/main" id="{42DE2028-D771-01A5-DFFB-90648973728F}"/>
              </a:ext>
            </a:extLst>
          </p:cNvPr>
          <p:cNvSpPr txBox="1"/>
          <p:nvPr/>
        </p:nvSpPr>
        <p:spPr>
          <a:xfrm>
            <a:off x="1154303" y="1946874"/>
            <a:ext cx="441146" cy="369332"/>
          </a:xfrm>
          <a:prstGeom prst="rect">
            <a:avLst/>
          </a:prstGeom>
          <a:noFill/>
        </p:spPr>
        <p:txBody>
          <a:bodyPr wrap="none" rtlCol="0">
            <a:spAutoFit/>
          </a:bodyPr>
          <a:lstStyle/>
          <a:p>
            <a:r>
              <a:rPr lang="en-US" altLang="zh-CN" b="1" dirty="0">
                <a:ln w="9525">
                  <a:solidFill>
                    <a:schemeClr val="bg1"/>
                  </a:solidFill>
                  <a:prstDash val="solid"/>
                </a:ln>
                <a:effectLst>
                  <a:outerShdw blurRad="12700" dist="38100" dir="2700000" algn="tl" rotWithShape="0">
                    <a:schemeClr val="bg1">
                      <a:lumMod val="50000"/>
                    </a:schemeClr>
                  </a:outerShdw>
                </a:effectLst>
              </a:rPr>
              <a:t>01</a:t>
            </a:r>
            <a:endParaRPr lang="zh-CN" altLang="en-US" b="1" dirty="0">
              <a:ln w="9525">
                <a:solidFill>
                  <a:schemeClr val="bg1"/>
                </a:solidFill>
                <a:prstDash val="solid"/>
              </a:ln>
              <a:effectLst>
                <a:outerShdw blurRad="12700" dist="38100" dir="2700000" algn="tl" rotWithShape="0">
                  <a:schemeClr val="bg1">
                    <a:lumMod val="50000"/>
                  </a:schemeClr>
                </a:outerShdw>
              </a:effectLst>
            </a:endParaRPr>
          </a:p>
        </p:txBody>
      </p:sp>
      <p:sp>
        <p:nvSpPr>
          <p:cNvPr id="55" name="文本框 54">
            <a:extLst>
              <a:ext uri="{FF2B5EF4-FFF2-40B4-BE49-F238E27FC236}">
                <a16:creationId xmlns:a16="http://schemas.microsoft.com/office/drawing/2014/main" id="{7E3FF60B-07FE-1023-BABB-BA336E9A3036}"/>
              </a:ext>
            </a:extLst>
          </p:cNvPr>
          <p:cNvSpPr txBox="1"/>
          <p:nvPr/>
        </p:nvSpPr>
        <p:spPr>
          <a:xfrm>
            <a:off x="3346750" y="1946874"/>
            <a:ext cx="441146" cy="369332"/>
          </a:xfrm>
          <a:prstGeom prst="rect">
            <a:avLst/>
          </a:prstGeom>
          <a:noFill/>
        </p:spPr>
        <p:txBody>
          <a:bodyPr wrap="none" rtlCol="0">
            <a:spAutoFit/>
          </a:bodyPr>
          <a:lstStyle/>
          <a:p>
            <a:r>
              <a:rPr lang="en-US" altLang="zh-CN" b="1" dirty="0">
                <a:ln w="9525">
                  <a:solidFill>
                    <a:schemeClr val="bg1"/>
                  </a:solidFill>
                  <a:prstDash val="solid"/>
                </a:ln>
                <a:effectLst>
                  <a:outerShdw blurRad="12700" dist="38100" dir="2700000" algn="tl" rotWithShape="0">
                    <a:schemeClr val="bg1">
                      <a:lumMod val="50000"/>
                    </a:schemeClr>
                  </a:outerShdw>
                </a:effectLst>
              </a:rPr>
              <a:t>02</a:t>
            </a:r>
            <a:endParaRPr lang="zh-CN" altLang="en-US" b="1" dirty="0">
              <a:ln w="9525">
                <a:solidFill>
                  <a:schemeClr val="bg1"/>
                </a:solidFill>
                <a:prstDash val="solid"/>
              </a:ln>
              <a:effectLst>
                <a:outerShdw blurRad="12700" dist="38100" dir="2700000" algn="tl" rotWithShape="0">
                  <a:schemeClr val="bg1">
                    <a:lumMod val="50000"/>
                  </a:schemeClr>
                </a:outerShdw>
              </a:effectLst>
            </a:endParaRPr>
          </a:p>
        </p:txBody>
      </p:sp>
      <p:sp>
        <p:nvSpPr>
          <p:cNvPr id="56" name="文本框 55">
            <a:extLst>
              <a:ext uri="{FF2B5EF4-FFF2-40B4-BE49-F238E27FC236}">
                <a16:creationId xmlns:a16="http://schemas.microsoft.com/office/drawing/2014/main" id="{C64805F9-C029-2363-A1F0-46B4300BDEFB}"/>
              </a:ext>
            </a:extLst>
          </p:cNvPr>
          <p:cNvSpPr txBox="1"/>
          <p:nvPr/>
        </p:nvSpPr>
        <p:spPr>
          <a:xfrm>
            <a:off x="5556650" y="1946874"/>
            <a:ext cx="441146" cy="369332"/>
          </a:xfrm>
          <a:prstGeom prst="rect">
            <a:avLst/>
          </a:prstGeom>
          <a:noFill/>
        </p:spPr>
        <p:txBody>
          <a:bodyPr wrap="none" rtlCol="0">
            <a:spAutoFit/>
          </a:bodyPr>
          <a:lstStyle/>
          <a:p>
            <a:r>
              <a:rPr lang="en-US" altLang="zh-CN" b="1" dirty="0">
                <a:ln w="9525">
                  <a:solidFill>
                    <a:schemeClr val="bg1"/>
                  </a:solidFill>
                  <a:prstDash val="solid"/>
                </a:ln>
                <a:effectLst>
                  <a:outerShdw blurRad="12700" dist="38100" dir="2700000" algn="tl" rotWithShape="0">
                    <a:schemeClr val="bg1">
                      <a:lumMod val="50000"/>
                    </a:schemeClr>
                  </a:outerShdw>
                </a:effectLst>
              </a:rPr>
              <a:t>03</a:t>
            </a:r>
            <a:endParaRPr lang="zh-CN" altLang="en-US" b="1" dirty="0">
              <a:ln w="9525">
                <a:solidFill>
                  <a:schemeClr val="bg1"/>
                </a:solidFill>
                <a:prstDash val="solid"/>
              </a:ln>
              <a:effectLst>
                <a:outerShdw blurRad="12700" dist="38100" dir="2700000" algn="tl" rotWithShape="0">
                  <a:schemeClr val="bg1">
                    <a:lumMod val="50000"/>
                  </a:schemeClr>
                </a:outerShdw>
              </a:effectLst>
            </a:endParaRPr>
          </a:p>
        </p:txBody>
      </p:sp>
      <p:sp>
        <p:nvSpPr>
          <p:cNvPr id="57" name="文本框 56">
            <a:extLst>
              <a:ext uri="{FF2B5EF4-FFF2-40B4-BE49-F238E27FC236}">
                <a16:creationId xmlns:a16="http://schemas.microsoft.com/office/drawing/2014/main" id="{CFF92CE6-B050-00EC-1CF8-A962BE5AA3A2}"/>
              </a:ext>
            </a:extLst>
          </p:cNvPr>
          <p:cNvSpPr txBox="1"/>
          <p:nvPr/>
        </p:nvSpPr>
        <p:spPr>
          <a:xfrm>
            <a:off x="7761026" y="1946874"/>
            <a:ext cx="441146" cy="369332"/>
          </a:xfrm>
          <a:prstGeom prst="rect">
            <a:avLst/>
          </a:prstGeom>
          <a:noFill/>
        </p:spPr>
        <p:txBody>
          <a:bodyPr wrap="none" rtlCol="0">
            <a:spAutoFit/>
          </a:bodyPr>
          <a:lstStyle/>
          <a:p>
            <a:r>
              <a:rPr lang="en-US" altLang="zh-CN" b="1" dirty="0">
                <a:ln w="9525">
                  <a:solidFill>
                    <a:schemeClr val="bg1"/>
                  </a:solidFill>
                  <a:prstDash val="solid"/>
                </a:ln>
                <a:effectLst>
                  <a:outerShdw blurRad="12700" dist="38100" dir="2700000" algn="tl" rotWithShape="0">
                    <a:schemeClr val="bg1">
                      <a:lumMod val="50000"/>
                    </a:schemeClr>
                  </a:outerShdw>
                </a:effectLst>
              </a:rPr>
              <a:t>04</a:t>
            </a:r>
            <a:endParaRPr lang="zh-CN" altLang="en-US" b="1" dirty="0">
              <a:ln w="9525">
                <a:solidFill>
                  <a:schemeClr val="bg1"/>
                </a:solidFill>
                <a:prstDash val="solid"/>
              </a:ln>
              <a:effectLst>
                <a:outerShdw blurRad="12700" dist="38100" dir="2700000" algn="tl" rotWithShape="0">
                  <a:schemeClr val="bg1">
                    <a:lumMod val="50000"/>
                  </a:schemeClr>
                </a:outerShdw>
              </a:effectLst>
            </a:endParaRPr>
          </a:p>
        </p:txBody>
      </p:sp>
      <p:sp>
        <p:nvSpPr>
          <p:cNvPr id="58" name="文本框 57">
            <a:extLst>
              <a:ext uri="{FF2B5EF4-FFF2-40B4-BE49-F238E27FC236}">
                <a16:creationId xmlns:a16="http://schemas.microsoft.com/office/drawing/2014/main" id="{29D532E0-2B8D-4D21-1DE2-517B382D58CA}"/>
              </a:ext>
            </a:extLst>
          </p:cNvPr>
          <p:cNvSpPr txBox="1"/>
          <p:nvPr/>
        </p:nvSpPr>
        <p:spPr>
          <a:xfrm>
            <a:off x="9970917" y="1946874"/>
            <a:ext cx="441146" cy="369332"/>
          </a:xfrm>
          <a:prstGeom prst="rect">
            <a:avLst/>
          </a:prstGeom>
          <a:noFill/>
        </p:spPr>
        <p:txBody>
          <a:bodyPr wrap="none" rtlCol="0">
            <a:spAutoFit/>
          </a:bodyPr>
          <a:lstStyle/>
          <a:p>
            <a:r>
              <a:rPr lang="en-US" altLang="zh-CN" b="1" dirty="0">
                <a:ln w="9525">
                  <a:solidFill>
                    <a:schemeClr val="bg1"/>
                  </a:solidFill>
                  <a:prstDash val="solid"/>
                </a:ln>
                <a:effectLst>
                  <a:outerShdw blurRad="12700" dist="38100" dir="2700000" algn="tl" rotWithShape="0">
                    <a:schemeClr val="bg1">
                      <a:lumMod val="50000"/>
                    </a:schemeClr>
                  </a:outerShdw>
                </a:effectLst>
              </a:rPr>
              <a:t>05</a:t>
            </a:r>
            <a:endParaRPr lang="zh-CN" altLang="en-US" b="1" dirty="0">
              <a:ln w="9525">
                <a:solidFill>
                  <a:schemeClr val="bg1"/>
                </a:solidFill>
                <a:prstDash val="solid"/>
              </a:ln>
              <a:effectLst>
                <a:outerShdw blurRad="12700" dist="38100" dir="2700000" algn="tl" rotWithShape="0">
                  <a:schemeClr val="bg1">
                    <a:lumMod val="50000"/>
                  </a:schemeClr>
                </a:outerShdw>
              </a:effectLst>
            </a:endParaRPr>
          </a:p>
        </p:txBody>
      </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flipH="1">
            <a:off x="946729" y="4606052"/>
            <a:ext cx="3753394" cy="617215"/>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3" name="标题 1"/>
          <p:cNvSpPr txBox="1"/>
          <p:nvPr/>
        </p:nvSpPr>
        <p:spPr>
          <a:xfrm rot="18000000" flipH="1">
            <a:off x="163486" y="3239587"/>
            <a:ext cx="3753394" cy="617215"/>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4" name="标题 1"/>
          <p:cNvSpPr txBox="1"/>
          <p:nvPr/>
        </p:nvSpPr>
        <p:spPr>
          <a:xfrm rot="3600000">
            <a:off x="1757153" y="3239588"/>
            <a:ext cx="3753394" cy="617215"/>
          </a:xfrm>
          <a:prstGeom prst="roundRect">
            <a:avLst>
              <a:gd name="adj" fmla="val 50000"/>
            </a:avLst>
          </a:prstGeom>
          <a:solidFill>
            <a:schemeClr val="bg1">
              <a:lumMod val="95000"/>
            </a:schemeClr>
          </a:solidFill>
          <a:ln w="12700" cap="sq">
            <a:noFill/>
            <a:miter/>
          </a:ln>
        </p:spPr>
        <p:txBody>
          <a:bodyPr vert="horz" wrap="square" lIns="91440" tIns="45720" rIns="91440" bIns="45720" rtlCol="0" anchor="ctr"/>
          <a:lstStyle/>
          <a:p>
            <a:pPr algn="ctr"/>
            <a:endParaRPr kumimoji="1" lang="zh-CN" altLang="en-US"/>
          </a:p>
        </p:txBody>
      </p:sp>
      <p:sp>
        <p:nvSpPr>
          <p:cNvPr id="15" name="标题 1"/>
          <p:cNvSpPr txBox="1"/>
          <p:nvPr/>
        </p:nvSpPr>
        <p:spPr>
          <a:xfrm rot="18000000" flipH="1">
            <a:off x="458337" y="3750284"/>
            <a:ext cx="2573987" cy="617215"/>
          </a:xfrm>
          <a:prstGeom prst="roundRect">
            <a:avLst>
              <a:gd name="adj" fmla="val 50000"/>
            </a:avLst>
          </a:prstGeom>
          <a:solidFill>
            <a:schemeClr val="accent2"/>
          </a:solidFill>
          <a:ln w="12700" cap="sq">
            <a:noFill/>
            <a:miter/>
          </a:ln>
        </p:spPr>
        <p:txBody>
          <a:bodyPr vert="horz" wrap="square" lIns="91440" tIns="45720" rIns="91440" bIns="45720" rtlCol="0" anchor="ctr"/>
          <a:lstStyle/>
          <a:p>
            <a:pPr algn="ctr"/>
            <a:endParaRPr kumimoji="1" lang="zh-CN" altLang="en-US"/>
          </a:p>
        </p:txBody>
      </p:sp>
      <p:sp>
        <p:nvSpPr>
          <p:cNvPr id="16" name="标题 1"/>
          <p:cNvSpPr txBox="1"/>
          <p:nvPr/>
        </p:nvSpPr>
        <p:spPr>
          <a:xfrm rot="3600000">
            <a:off x="2054497" y="2717540"/>
            <a:ext cx="2549893" cy="61721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7" name="标题 1"/>
          <p:cNvSpPr txBox="1"/>
          <p:nvPr/>
        </p:nvSpPr>
        <p:spPr>
          <a:xfrm flipH="1">
            <a:off x="2090058" y="4606052"/>
            <a:ext cx="2610065" cy="617215"/>
          </a:xfrm>
          <a:prstGeom prst="roundRect">
            <a:avLst>
              <a:gd name="adj" fmla="val 50000"/>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18" name="标题 1"/>
          <p:cNvSpPr txBox="1"/>
          <p:nvPr/>
        </p:nvSpPr>
        <p:spPr>
          <a:xfrm>
            <a:off x="2703229" y="2071820"/>
            <a:ext cx="301228" cy="273098"/>
          </a:xfrm>
          <a:custGeom>
            <a:avLst/>
            <a:gdLst>
              <a:gd name="connsiteX0" fmla="*/ 351048 w 1543905"/>
              <a:gd name="connsiteY0" fmla="*/ 523317 h 1399728"/>
              <a:gd name="connsiteX1" fmla="*/ 351048 w 1543905"/>
              <a:gd name="connsiteY1" fmla="*/ 523317 h 1399728"/>
              <a:gd name="connsiteX2" fmla="*/ 351420 w 1543905"/>
              <a:gd name="connsiteY2" fmla="*/ 523503 h 1399728"/>
              <a:gd name="connsiteX3" fmla="*/ 351420 w 1543905"/>
              <a:gd name="connsiteY3" fmla="*/ 1020031 h 1399728"/>
              <a:gd name="connsiteX4" fmla="*/ 351048 w 1543905"/>
              <a:gd name="connsiteY4" fmla="*/ 1020403 h 1399728"/>
              <a:gd name="connsiteX5" fmla="*/ 163525 w 1543905"/>
              <a:gd name="connsiteY5" fmla="*/ 1020403 h 1399728"/>
              <a:gd name="connsiteX6" fmla="*/ 163153 w 1543905"/>
              <a:gd name="connsiteY6" fmla="*/ 1020031 h 1399728"/>
              <a:gd name="connsiteX7" fmla="*/ 163153 w 1543905"/>
              <a:gd name="connsiteY7" fmla="*/ 523503 h 1399728"/>
              <a:gd name="connsiteX8" fmla="*/ 163153 w 1543905"/>
              <a:gd name="connsiteY8" fmla="*/ 523317 h 1399728"/>
              <a:gd name="connsiteX9" fmla="*/ 163339 w 1543905"/>
              <a:gd name="connsiteY9" fmla="*/ 523131 h 1399728"/>
              <a:gd name="connsiteX10" fmla="*/ 351048 w 1543905"/>
              <a:gd name="connsiteY10" fmla="*/ 523131 h 1399728"/>
              <a:gd name="connsiteX11" fmla="*/ 351048 w 1543905"/>
              <a:gd name="connsiteY11" fmla="*/ 411696 h 1399728"/>
              <a:gd name="connsiteX12" fmla="*/ 163339 w 1543905"/>
              <a:gd name="connsiteY12" fmla="*/ 411696 h 1399728"/>
              <a:gd name="connsiteX13" fmla="*/ 51346 w 1543905"/>
              <a:gd name="connsiteY13" fmla="*/ 523689 h 1399728"/>
              <a:gd name="connsiteX14" fmla="*/ 51346 w 1543905"/>
              <a:gd name="connsiteY14" fmla="*/ 1020217 h 1399728"/>
              <a:gd name="connsiteX15" fmla="*/ 163339 w 1543905"/>
              <a:gd name="connsiteY15" fmla="*/ 1132210 h 1399728"/>
              <a:gd name="connsiteX16" fmla="*/ 351048 w 1543905"/>
              <a:gd name="connsiteY16" fmla="*/ 1132210 h 1399728"/>
              <a:gd name="connsiteX17" fmla="*/ 463042 w 1543905"/>
              <a:gd name="connsiteY17" fmla="*/ 1020217 h 1399728"/>
              <a:gd name="connsiteX18" fmla="*/ 463042 w 1543905"/>
              <a:gd name="connsiteY18" fmla="*/ 523503 h 1399728"/>
              <a:gd name="connsiteX19" fmla="*/ 351048 w 1543905"/>
              <a:gd name="connsiteY19" fmla="*/ 411696 h 1399728"/>
              <a:gd name="connsiteX20" fmla="*/ 865808 w 1543905"/>
              <a:gd name="connsiteY20" fmla="*/ 111621 h 1399728"/>
              <a:gd name="connsiteX21" fmla="*/ 866180 w 1543905"/>
              <a:gd name="connsiteY21" fmla="*/ 111807 h 1399728"/>
              <a:gd name="connsiteX22" fmla="*/ 866180 w 1543905"/>
              <a:gd name="connsiteY22" fmla="*/ 1020031 h 1399728"/>
              <a:gd name="connsiteX23" fmla="*/ 865808 w 1543905"/>
              <a:gd name="connsiteY23" fmla="*/ 1020403 h 1399728"/>
              <a:gd name="connsiteX24" fmla="*/ 678284 w 1543905"/>
              <a:gd name="connsiteY24" fmla="*/ 1020403 h 1399728"/>
              <a:gd name="connsiteX25" fmla="*/ 677912 w 1543905"/>
              <a:gd name="connsiteY25" fmla="*/ 1020031 h 1399728"/>
              <a:gd name="connsiteX26" fmla="*/ 677912 w 1543905"/>
              <a:gd name="connsiteY26" fmla="*/ 111993 h 1399728"/>
              <a:gd name="connsiteX27" fmla="*/ 677912 w 1543905"/>
              <a:gd name="connsiteY27" fmla="*/ 111807 h 1399728"/>
              <a:gd name="connsiteX28" fmla="*/ 678098 w 1543905"/>
              <a:gd name="connsiteY28" fmla="*/ 111621 h 1399728"/>
              <a:gd name="connsiteX29" fmla="*/ 865808 w 1543905"/>
              <a:gd name="connsiteY29" fmla="*/ 111621 h 1399728"/>
              <a:gd name="connsiteX30" fmla="*/ 865808 w 1543905"/>
              <a:gd name="connsiteY30" fmla="*/ 0 h 1399728"/>
              <a:gd name="connsiteX31" fmla="*/ 677912 w 1543905"/>
              <a:gd name="connsiteY31" fmla="*/ 0 h 1399728"/>
              <a:gd name="connsiteX32" fmla="*/ 565919 w 1543905"/>
              <a:gd name="connsiteY32" fmla="*/ 111993 h 1399728"/>
              <a:gd name="connsiteX33" fmla="*/ 565919 w 1543905"/>
              <a:gd name="connsiteY33" fmla="*/ 1020217 h 1399728"/>
              <a:gd name="connsiteX34" fmla="*/ 677912 w 1543905"/>
              <a:gd name="connsiteY34" fmla="*/ 1132210 h 1399728"/>
              <a:gd name="connsiteX35" fmla="*/ 865622 w 1543905"/>
              <a:gd name="connsiteY35" fmla="*/ 1132210 h 1399728"/>
              <a:gd name="connsiteX36" fmla="*/ 977615 w 1543905"/>
              <a:gd name="connsiteY36" fmla="*/ 1020217 h 1399728"/>
              <a:gd name="connsiteX37" fmla="*/ 977615 w 1543905"/>
              <a:gd name="connsiteY37" fmla="*/ 111993 h 1399728"/>
              <a:gd name="connsiteX38" fmla="*/ 865808 w 1543905"/>
              <a:gd name="connsiteY38" fmla="*/ 0 h 1399728"/>
              <a:gd name="connsiteX39" fmla="*/ 1380381 w 1543905"/>
              <a:gd name="connsiteY39" fmla="*/ 729072 h 1399728"/>
              <a:gd name="connsiteX40" fmla="*/ 1380753 w 1543905"/>
              <a:gd name="connsiteY40" fmla="*/ 729258 h 1399728"/>
              <a:gd name="connsiteX41" fmla="*/ 1380753 w 1543905"/>
              <a:gd name="connsiteY41" fmla="*/ 1020031 h 1399728"/>
              <a:gd name="connsiteX42" fmla="*/ 1380381 w 1543905"/>
              <a:gd name="connsiteY42" fmla="*/ 1020403 h 1399728"/>
              <a:gd name="connsiteX43" fmla="*/ 1192858 w 1543905"/>
              <a:gd name="connsiteY43" fmla="*/ 1020403 h 1399728"/>
              <a:gd name="connsiteX44" fmla="*/ 1192485 w 1543905"/>
              <a:gd name="connsiteY44" fmla="*/ 1020031 h 1399728"/>
              <a:gd name="connsiteX45" fmla="*/ 1192485 w 1543905"/>
              <a:gd name="connsiteY45" fmla="*/ 729444 h 1399728"/>
              <a:gd name="connsiteX46" fmla="*/ 1192485 w 1543905"/>
              <a:gd name="connsiteY46" fmla="*/ 729258 h 1399728"/>
              <a:gd name="connsiteX47" fmla="*/ 1192671 w 1543905"/>
              <a:gd name="connsiteY47" fmla="*/ 729072 h 1399728"/>
              <a:gd name="connsiteX48" fmla="*/ 1380381 w 1543905"/>
              <a:gd name="connsiteY48" fmla="*/ 729072 h 1399728"/>
              <a:gd name="connsiteX49" fmla="*/ 1380381 w 1543905"/>
              <a:gd name="connsiteY49" fmla="*/ 617451 h 1399728"/>
              <a:gd name="connsiteX50" fmla="*/ 1192671 w 1543905"/>
              <a:gd name="connsiteY50" fmla="*/ 617451 h 1399728"/>
              <a:gd name="connsiteX51" fmla="*/ 1080678 w 1543905"/>
              <a:gd name="connsiteY51" fmla="*/ 729444 h 1399728"/>
              <a:gd name="connsiteX52" fmla="*/ 1080678 w 1543905"/>
              <a:gd name="connsiteY52" fmla="*/ 1020031 h 1399728"/>
              <a:gd name="connsiteX53" fmla="*/ 1192671 w 1543905"/>
              <a:gd name="connsiteY53" fmla="*/ 1132024 h 1399728"/>
              <a:gd name="connsiteX54" fmla="*/ 1380381 w 1543905"/>
              <a:gd name="connsiteY54" fmla="*/ 1132024 h 1399728"/>
              <a:gd name="connsiteX55" fmla="*/ 1492374 w 1543905"/>
              <a:gd name="connsiteY55" fmla="*/ 1020031 h 1399728"/>
              <a:gd name="connsiteX56" fmla="*/ 1492374 w 1543905"/>
              <a:gd name="connsiteY56" fmla="*/ 729444 h 1399728"/>
              <a:gd name="connsiteX57" fmla="*/ 1380381 w 1543905"/>
              <a:gd name="connsiteY57" fmla="*/ 617451 h 1399728"/>
              <a:gd name="connsiteX58" fmla="*/ 1481956 w 1543905"/>
              <a:gd name="connsiteY58" fmla="*/ 1276201 h 1399728"/>
              <a:gd name="connsiteX59" fmla="*/ 61764 w 1543905"/>
              <a:gd name="connsiteY59" fmla="*/ 1276201 h 1399728"/>
              <a:gd name="connsiteX60" fmla="*/ 0 w 1543905"/>
              <a:gd name="connsiteY60" fmla="*/ 1337965 h 1399728"/>
              <a:gd name="connsiteX61" fmla="*/ 61764 w 1543905"/>
              <a:gd name="connsiteY61" fmla="*/ 1399729 h 1399728"/>
              <a:gd name="connsiteX62" fmla="*/ 1482142 w 1543905"/>
              <a:gd name="connsiteY62" fmla="*/ 1399729 h 1399728"/>
              <a:gd name="connsiteX63" fmla="*/ 1543906 w 1543905"/>
              <a:gd name="connsiteY63" fmla="*/ 1337965 h 1399728"/>
              <a:gd name="connsiteX64" fmla="*/ 1481956 w 1543905"/>
              <a:gd name="connsiteY64" fmla="*/ 1276201 h 1399728"/>
            </a:gdLst>
            <a:ahLst/>
            <a:cxnLst/>
            <a:rect l="l" t="t" r="r" b="b"/>
            <a:pathLst>
              <a:path w="1543905" h="1399728">
                <a:moveTo>
                  <a:pt x="351048" y="523317"/>
                </a:moveTo>
                <a:cubicBezTo>
                  <a:pt x="351234" y="523317"/>
                  <a:pt x="351234" y="523317"/>
                  <a:pt x="351048" y="523317"/>
                </a:cubicBezTo>
                <a:cubicBezTo>
                  <a:pt x="351234" y="523317"/>
                  <a:pt x="351420" y="523503"/>
                  <a:pt x="351420" y="523503"/>
                </a:cubicBezTo>
                <a:lnTo>
                  <a:pt x="351420" y="1020031"/>
                </a:lnTo>
                <a:lnTo>
                  <a:pt x="351048" y="1020403"/>
                </a:lnTo>
                <a:lnTo>
                  <a:pt x="163525" y="1020403"/>
                </a:lnTo>
                <a:lnTo>
                  <a:pt x="163153" y="1020031"/>
                </a:lnTo>
                <a:lnTo>
                  <a:pt x="163153" y="523503"/>
                </a:lnTo>
                <a:lnTo>
                  <a:pt x="163153" y="523317"/>
                </a:lnTo>
                <a:lnTo>
                  <a:pt x="163339" y="523131"/>
                </a:lnTo>
                <a:lnTo>
                  <a:pt x="351048" y="523131"/>
                </a:lnTo>
                <a:moveTo>
                  <a:pt x="351048" y="411696"/>
                </a:moveTo>
                <a:lnTo>
                  <a:pt x="163339" y="411696"/>
                </a:lnTo>
                <a:cubicBezTo>
                  <a:pt x="101575" y="411696"/>
                  <a:pt x="51346" y="461739"/>
                  <a:pt x="51346" y="523689"/>
                </a:cubicBezTo>
                <a:lnTo>
                  <a:pt x="51346" y="1020217"/>
                </a:lnTo>
                <a:cubicBezTo>
                  <a:pt x="51346" y="1081795"/>
                  <a:pt x="101761" y="1132210"/>
                  <a:pt x="163339" y="1132210"/>
                </a:cubicBezTo>
                <a:lnTo>
                  <a:pt x="351048" y="1132210"/>
                </a:lnTo>
                <a:cubicBezTo>
                  <a:pt x="412626" y="1132210"/>
                  <a:pt x="463042" y="1081795"/>
                  <a:pt x="463042" y="1020217"/>
                </a:cubicBezTo>
                <a:lnTo>
                  <a:pt x="463042" y="523503"/>
                </a:lnTo>
                <a:cubicBezTo>
                  <a:pt x="463042" y="461739"/>
                  <a:pt x="412998" y="411696"/>
                  <a:pt x="351048" y="411696"/>
                </a:cubicBezTo>
                <a:close/>
                <a:moveTo>
                  <a:pt x="865808" y="111621"/>
                </a:moveTo>
                <a:cubicBezTo>
                  <a:pt x="865994" y="111621"/>
                  <a:pt x="866180" y="111807"/>
                  <a:pt x="866180" y="111807"/>
                </a:cubicBezTo>
                <a:lnTo>
                  <a:pt x="866180" y="1020031"/>
                </a:lnTo>
                <a:lnTo>
                  <a:pt x="865808" y="1020403"/>
                </a:lnTo>
                <a:lnTo>
                  <a:pt x="678284" y="1020403"/>
                </a:lnTo>
                <a:lnTo>
                  <a:pt x="677912" y="1020031"/>
                </a:lnTo>
                <a:lnTo>
                  <a:pt x="677912" y="111993"/>
                </a:lnTo>
                <a:lnTo>
                  <a:pt x="677912" y="111807"/>
                </a:lnTo>
                <a:lnTo>
                  <a:pt x="678098" y="111621"/>
                </a:lnTo>
                <a:lnTo>
                  <a:pt x="865808" y="111621"/>
                </a:lnTo>
                <a:moveTo>
                  <a:pt x="865808" y="0"/>
                </a:moveTo>
                <a:lnTo>
                  <a:pt x="677912" y="0"/>
                </a:lnTo>
                <a:cubicBezTo>
                  <a:pt x="616148" y="0"/>
                  <a:pt x="565919" y="50043"/>
                  <a:pt x="565919" y="111993"/>
                </a:cubicBezTo>
                <a:lnTo>
                  <a:pt x="565919" y="1020217"/>
                </a:lnTo>
                <a:cubicBezTo>
                  <a:pt x="565919" y="1081795"/>
                  <a:pt x="616335" y="1132210"/>
                  <a:pt x="677912" y="1132210"/>
                </a:cubicBezTo>
                <a:lnTo>
                  <a:pt x="865622" y="1132210"/>
                </a:lnTo>
                <a:cubicBezTo>
                  <a:pt x="927199" y="1132210"/>
                  <a:pt x="977615" y="1081795"/>
                  <a:pt x="977615" y="1020217"/>
                </a:cubicBezTo>
                <a:lnTo>
                  <a:pt x="977615" y="111993"/>
                </a:lnTo>
                <a:cubicBezTo>
                  <a:pt x="977615" y="50043"/>
                  <a:pt x="927571" y="0"/>
                  <a:pt x="865808" y="0"/>
                </a:cubicBezTo>
                <a:close/>
                <a:moveTo>
                  <a:pt x="1380381" y="729072"/>
                </a:moveTo>
                <a:cubicBezTo>
                  <a:pt x="1380567" y="729072"/>
                  <a:pt x="1380753" y="729258"/>
                  <a:pt x="1380753" y="729258"/>
                </a:cubicBezTo>
                <a:lnTo>
                  <a:pt x="1380753" y="1020031"/>
                </a:lnTo>
                <a:lnTo>
                  <a:pt x="1380381" y="1020403"/>
                </a:lnTo>
                <a:lnTo>
                  <a:pt x="1192858" y="1020403"/>
                </a:lnTo>
                <a:lnTo>
                  <a:pt x="1192485" y="1020031"/>
                </a:lnTo>
                <a:lnTo>
                  <a:pt x="1192485" y="729444"/>
                </a:lnTo>
                <a:lnTo>
                  <a:pt x="1192485" y="729258"/>
                </a:lnTo>
                <a:lnTo>
                  <a:pt x="1192671" y="729072"/>
                </a:lnTo>
                <a:lnTo>
                  <a:pt x="1380381" y="729072"/>
                </a:lnTo>
                <a:moveTo>
                  <a:pt x="1380381" y="617451"/>
                </a:moveTo>
                <a:lnTo>
                  <a:pt x="1192671" y="617451"/>
                </a:lnTo>
                <a:cubicBezTo>
                  <a:pt x="1130908" y="617451"/>
                  <a:pt x="1080678" y="667494"/>
                  <a:pt x="1080678" y="729444"/>
                </a:cubicBezTo>
                <a:lnTo>
                  <a:pt x="1080678" y="1020031"/>
                </a:lnTo>
                <a:cubicBezTo>
                  <a:pt x="1080678" y="1081608"/>
                  <a:pt x="1131094" y="1132024"/>
                  <a:pt x="1192671" y="1132024"/>
                </a:cubicBezTo>
                <a:lnTo>
                  <a:pt x="1380381" y="1132024"/>
                </a:lnTo>
                <a:cubicBezTo>
                  <a:pt x="1441959" y="1132024"/>
                  <a:pt x="1492374" y="1081608"/>
                  <a:pt x="1492374" y="1020031"/>
                </a:cubicBezTo>
                <a:lnTo>
                  <a:pt x="1492374" y="729444"/>
                </a:lnTo>
                <a:cubicBezTo>
                  <a:pt x="1492374" y="667680"/>
                  <a:pt x="1442145" y="617451"/>
                  <a:pt x="1380381" y="617451"/>
                </a:cubicBezTo>
                <a:close/>
                <a:moveTo>
                  <a:pt x="1481956" y="1276201"/>
                </a:moveTo>
                <a:lnTo>
                  <a:pt x="61764" y="1276201"/>
                </a:lnTo>
                <a:cubicBezTo>
                  <a:pt x="27719" y="1276201"/>
                  <a:pt x="0" y="1303920"/>
                  <a:pt x="0" y="1337965"/>
                </a:cubicBezTo>
                <a:cubicBezTo>
                  <a:pt x="0" y="1372009"/>
                  <a:pt x="27719" y="1399729"/>
                  <a:pt x="61764" y="1399729"/>
                </a:cubicBezTo>
                <a:lnTo>
                  <a:pt x="1482142" y="1399729"/>
                </a:lnTo>
                <a:cubicBezTo>
                  <a:pt x="1516187" y="1399729"/>
                  <a:pt x="1543906" y="1372009"/>
                  <a:pt x="1543906" y="1337965"/>
                </a:cubicBezTo>
                <a:cubicBezTo>
                  <a:pt x="1543720" y="1303734"/>
                  <a:pt x="1516187" y="1276201"/>
                  <a:pt x="1481956" y="1276201"/>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19" name="标题 1"/>
          <p:cNvSpPr txBox="1"/>
          <p:nvPr/>
        </p:nvSpPr>
        <p:spPr>
          <a:xfrm>
            <a:off x="4174978" y="4775331"/>
            <a:ext cx="301228" cy="278657"/>
          </a:xfrm>
          <a:custGeom>
            <a:avLst/>
            <a:gdLst>
              <a:gd name="connsiteX0" fmla="*/ 56258 w 778320"/>
              <a:gd name="connsiteY0" fmla="*/ 333700 h 720001"/>
              <a:gd name="connsiteX1" fmla="*/ 56258 w 778320"/>
              <a:gd name="connsiteY1" fmla="*/ 627457 h 720001"/>
              <a:gd name="connsiteX2" fmla="*/ 66946 w 778320"/>
              <a:gd name="connsiteY2" fmla="*/ 653054 h 720001"/>
              <a:gd name="connsiteX3" fmla="*/ 92544 w 778320"/>
              <a:gd name="connsiteY3" fmla="*/ 663743 h 720001"/>
              <a:gd name="connsiteX4" fmla="*/ 685683 w 778320"/>
              <a:gd name="connsiteY4" fmla="*/ 663743 h 720001"/>
              <a:gd name="connsiteX5" fmla="*/ 711281 w 778320"/>
              <a:gd name="connsiteY5" fmla="*/ 653054 h 720001"/>
              <a:gd name="connsiteX6" fmla="*/ 721969 w 778320"/>
              <a:gd name="connsiteY6" fmla="*/ 627457 h 720001"/>
              <a:gd name="connsiteX7" fmla="*/ 721969 w 778320"/>
              <a:gd name="connsiteY7" fmla="*/ 333700 h 720001"/>
              <a:gd name="connsiteX8" fmla="*/ 92544 w 778320"/>
              <a:gd name="connsiteY8" fmla="*/ 142049 h 720001"/>
              <a:gd name="connsiteX9" fmla="*/ 56258 w 778320"/>
              <a:gd name="connsiteY9" fmla="*/ 178336 h 720001"/>
              <a:gd name="connsiteX10" fmla="*/ 56258 w 778320"/>
              <a:gd name="connsiteY10" fmla="*/ 277443 h 720001"/>
              <a:gd name="connsiteX11" fmla="*/ 721969 w 778320"/>
              <a:gd name="connsiteY11" fmla="*/ 277443 h 720001"/>
              <a:gd name="connsiteX12" fmla="*/ 721969 w 778320"/>
              <a:gd name="connsiteY12" fmla="*/ 178336 h 720001"/>
              <a:gd name="connsiteX13" fmla="*/ 685683 w 778320"/>
              <a:gd name="connsiteY13" fmla="*/ 142049 h 720001"/>
              <a:gd name="connsiteX14" fmla="*/ 561355 w 778320"/>
              <a:gd name="connsiteY14" fmla="*/ 142049 h 720001"/>
              <a:gd name="connsiteX15" fmla="*/ 561355 w 778320"/>
              <a:gd name="connsiteY15" fmla="*/ 201026 h 720001"/>
              <a:gd name="connsiteX16" fmla="*/ 533226 w 778320"/>
              <a:gd name="connsiteY16" fmla="*/ 229249 h 720001"/>
              <a:gd name="connsiteX17" fmla="*/ 505097 w 778320"/>
              <a:gd name="connsiteY17" fmla="*/ 201120 h 720001"/>
              <a:gd name="connsiteX18" fmla="*/ 505097 w 778320"/>
              <a:gd name="connsiteY18" fmla="*/ 142049 h 720001"/>
              <a:gd name="connsiteX19" fmla="*/ 273129 w 778320"/>
              <a:gd name="connsiteY19" fmla="*/ 142049 h 720001"/>
              <a:gd name="connsiteX20" fmla="*/ 273129 w 778320"/>
              <a:gd name="connsiteY20" fmla="*/ 201026 h 720001"/>
              <a:gd name="connsiteX21" fmla="*/ 245001 w 778320"/>
              <a:gd name="connsiteY21" fmla="*/ 229249 h 720001"/>
              <a:gd name="connsiteX22" fmla="*/ 216872 w 778320"/>
              <a:gd name="connsiteY22" fmla="*/ 201120 h 720001"/>
              <a:gd name="connsiteX23" fmla="*/ 216872 w 778320"/>
              <a:gd name="connsiteY23" fmla="*/ 142049 h 720001"/>
              <a:gd name="connsiteX24" fmla="*/ 245001 w 778320"/>
              <a:gd name="connsiteY24" fmla="*/ 0 h 720001"/>
              <a:gd name="connsiteX25" fmla="*/ 273129 w 778320"/>
              <a:gd name="connsiteY25" fmla="*/ 28129 h 720001"/>
              <a:gd name="connsiteX26" fmla="*/ 273129 w 778320"/>
              <a:gd name="connsiteY26" fmla="*/ 85792 h 720001"/>
              <a:gd name="connsiteX27" fmla="*/ 505097 w 778320"/>
              <a:gd name="connsiteY27" fmla="*/ 85792 h 720001"/>
              <a:gd name="connsiteX28" fmla="*/ 505097 w 778320"/>
              <a:gd name="connsiteY28" fmla="*/ 28129 h 720001"/>
              <a:gd name="connsiteX29" fmla="*/ 533226 w 778320"/>
              <a:gd name="connsiteY29" fmla="*/ 0 h 720001"/>
              <a:gd name="connsiteX30" fmla="*/ 561355 w 778320"/>
              <a:gd name="connsiteY30" fmla="*/ 28129 h 720001"/>
              <a:gd name="connsiteX31" fmla="*/ 561355 w 778320"/>
              <a:gd name="connsiteY31" fmla="*/ 85792 h 720001"/>
              <a:gd name="connsiteX32" fmla="*/ 685683 w 778320"/>
              <a:gd name="connsiteY32" fmla="*/ 85792 h 720001"/>
              <a:gd name="connsiteX33" fmla="*/ 778320 w 778320"/>
              <a:gd name="connsiteY33" fmla="*/ 178336 h 720001"/>
              <a:gd name="connsiteX34" fmla="*/ 778320 w 778320"/>
              <a:gd name="connsiteY34" fmla="*/ 627457 h 720001"/>
              <a:gd name="connsiteX35" fmla="*/ 685777 w 778320"/>
              <a:gd name="connsiteY35" fmla="*/ 720001 h 720001"/>
              <a:gd name="connsiteX36" fmla="*/ 92544 w 778320"/>
              <a:gd name="connsiteY36" fmla="*/ 720001 h 720001"/>
              <a:gd name="connsiteX37" fmla="*/ 0 w 778320"/>
              <a:gd name="connsiteY37" fmla="*/ 627457 h 720001"/>
              <a:gd name="connsiteX38" fmla="*/ 0 w 778320"/>
              <a:gd name="connsiteY38" fmla="*/ 333700 h 720001"/>
              <a:gd name="connsiteX39" fmla="*/ 0 w 778320"/>
              <a:gd name="connsiteY39" fmla="*/ 277443 h 720001"/>
              <a:gd name="connsiteX40" fmla="*/ 0 w 778320"/>
              <a:gd name="connsiteY40" fmla="*/ 178336 h 720001"/>
              <a:gd name="connsiteX41" fmla="*/ 92544 w 778320"/>
              <a:gd name="connsiteY41" fmla="*/ 85792 h 720001"/>
              <a:gd name="connsiteX42" fmla="*/ 216872 w 778320"/>
              <a:gd name="connsiteY42" fmla="*/ 85792 h 720001"/>
              <a:gd name="connsiteX43" fmla="*/ 216872 w 778320"/>
              <a:gd name="connsiteY43" fmla="*/ 28129 h 720001"/>
              <a:gd name="connsiteX44" fmla="*/ 245001 w 778320"/>
              <a:gd name="connsiteY44" fmla="*/ 0 h 720001"/>
            </a:gdLst>
            <a:ahLst/>
            <a:cxnLst/>
            <a:rect l="l" t="t" r="r" b="b"/>
            <a:pathLst>
              <a:path w="778320" h="720001">
                <a:moveTo>
                  <a:pt x="56258" y="333700"/>
                </a:moveTo>
                <a:lnTo>
                  <a:pt x="56258" y="627457"/>
                </a:lnTo>
                <a:cubicBezTo>
                  <a:pt x="56258" y="637115"/>
                  <a:pt x="60008" y="646116"/>
                  <a:pt x="66946" y="653054"/>
                </a:cubicBezTo>
                <a:cubicBezTo>
                  <a:pt x="73885" y="659899"/>
                  <a:pt x="82980" y="663743"/>
                  <a:pt x="92544" y="663743"/>
                </a:cubicBezTo>
                <a:lnTo>
                  <a:pt x="685683" y="663743"/>
                </a:lnTo>
                <a:cubicBezTo>
                  <a:pt x="695341" y="663743"/>
                  <a:pt x="704342" y="659993"/>
                  <a:pt x="711281" y="653054"/>
                </a:cubicBezTo>
                <a:cubicBezTo>
                  <a:pt x="718125" y="646116"/>
                  <a:pt x="721969" y="637021"/>
                  <a:pt x="721969" y="627457"/>
                </a:cubicBezTo>
                <a:lnTo>
                  <a:pt x="721969" y="333700"/>
                </a:lnTo>
                <a:close/>
                <a:moveTo>
                  <a:pt x="92544" y="142049"/>
                </a:moveTo>
                <a:cubicBezTo>
                  <a:pt x="72478" y="142049"/>
                  <a:pt x="56258" y="158364"/>
                  <a:pt x="56258" y="178336"/>
                </a:cubicBezTo>
                <a:lnTo>
                  <a:pt x="56258" y="277443"/>
                </a:lnTo>
                <a:lnTo>
                  <a:pt x="721969" y="277443"/>
                </a:lnTo>
                <a:lnTo>
                  <a:pt x="721969" y="178336"/>
                </a:lnTo>
                <a:cubicBezTo>
                  <a:pt x="721969" y="158270"/>
                  <a:pt x="705655" y="142049"/>
                  <a:pt x="685683" y="142049"/>
                </a:cubicBezTo>
                <a:lnTo>
                  <a:pt x="561355" y="142049"/>
                </a:lnTo>
                <a:lnTo>
                  <a:pt x="561355" y="201026"/>
                </a:lnTo>
                <a:cubicBezTo>
                  <a:pt x="561355" y="216591"/>
                  <a:pt x="548790" y="229249"/>
                  <a:pt x="533226" y="229249"/>
                </a:cubicBezTo>
                <a:cubicBezTo>
                  <a:pt x="517661" y="229249"/>
                  <a:pt x="505097" y="216685"/>
                  <a:pt x="505097" y="201120"/>
                </a:cubicBezTo>
                <a:lnTo>
                  <a:pt x="505097" y="142049"/>
                </a:lnTo>
                <a:lnTo>
                  <a:pt x="273129" y="142049"/>
                </a:lnTo>
                <a:lnTo>
                  <a:pt x="273129" y="201026"/>
                </a:lnTo>
                <a:cubicBezTo>
                  <a:pt x="273129" y="216591"/>
                  <a:pt x="260565" y="229249"/>
                  <a:pt x="245001" y="229249"/>
                </a:cubicBezTo>
                <a:cubicBezTo>
                  <a:pt x="229436" y="229249"/>
                  <a:pt x="216872" y="216685"/>
                  <a:pt x="216872" y="201120"/>
                </a:cubicBezTo>
                <a:lnTo>
                  <a:pt x="216872" y="142049"/>
                </a:lnTo>
                <a:close/>
                <a:moveTo>
                  <a:pt x="245001" y="0"/>
                </a:moveTo>
                <a:cubicBezTo>
                  <a:pt x="260565" y="0"/>
                  <a:pt x="273129" y="12564"/>
                  <a:pt x="273129" y="28129"/>
                </a:cubicBezTo>
                <a:lnTo>
                  <a:pt x="273129" y="85792"/>
                </a:lnTo>
                <a:lnTo>
                  <a:pt x="505097" y="85792"/>
                </a:lnTo>
                <a:lnTo>
                  <a:pt x="505097" y="28129"/>
                </a:lnTo>
                <a:cubicBezTo>
                  <a:pt x="505097" y="12564"/>
                  <a:pt x="517661" y="0"/>
                  <a:pt x="533226" y="0"/>
                </a:cubicBezTo>
                <a:cubicBezTo>
                  <a:pt x="548790" y="0"/>
                  <a:pt x="561355" y="12564"/>
                  <a:pt x="561355" y="28129"/>
                </a:cubicBezTo>
                <a:lnTo>
                  <a:pt x="561355" y="85792"/>
                </a:lnTo>
                <a:lnTo>
                  <a:pt x="685683" y="85792"/>
                </a:lnTo>
                <a:cubicBezTo>
                  <a:pt x="736784" y="85792"/>
                  <a:pt x="778227" y="127235"/>
                  <a:pt x="778320" y="178336"/>
                </a:cubicBezTo>
                <a:lnTo>
                  <a:pt x="778320" y="627457"/>
                </a:lnTo>
                <a:cubicBezTo>
                  <a:pt x="778320" y="678370"/>
                  <a:pt x="736690" y="720001"/>
                  <a:pt x="685777" y="720001"/>
                </a:cubicBezTo>
                <a:lnTo>
                  <a:pt x="92544" y="720001"/>
                </a:lnTo>
                <a:cubicBezTo>
                  <a:pt x="41631" y="720001"/>
                  <a:pt x="0" y="678370"/>
                  <a:pt x="0" y="627457"/>
                </a:cubicBezTo>
                <a:lnTo>
                  <a:pt x="0" y="333700"/>
                </a:lnTo>
                <a:lnTo>
                  <a:pt x="0" y="277443"/>
                </a:lnTo>
                <a:lnTo>
                  <a:pt x="0" y="178336"/>
                </a:lnTo>
                <a:cubicBezTo>
                  <a:pt x="0" y="127235"/>
                  <a:pt x="41443" y="85792"/>
                  <a:pt x="92544" y="85792"/>
                </a:cubicBezTo>
                <a:lnTo>
                  <a:pt x="216872" y="85792"/>
                </a:lnTo>
                <a:lnTo>
                  <a:pt x="216872" y="28129"/>
                </a:lnTo>
                <a:cubicBezTo>
                  <a:pt x="216872" y="12564"/>
                  <a:pt x="229436" y="0"/>
                  <a:pt x="245001" y="0"/>
                </a:cubicBez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0" name="标题 1"/>
          <p:cNvSpPr txBox="1"/>
          <p:nvPr/>
        </p:nvSpPr>
        <p:spPr>
          <a:xfrm>
            <a:off x="1100852" y="4768905"/>
            <a:ext cx="301228" cy="291508"/>
          </a:xfrm>
          <a:custGeom>
            <a:avLst/>
            <a:gdLst>
              <a:gd name="connsiteX0" fmla="*/ 695958 w 1660735"/>
              <a:gd name="connsiteY0" fmla="*/ 752512 h 1607157"/>
              <a:gd name="connsiteX1" fmla="*/ 376349 w 1660735"/>
              <a:gd name="connsiteY1" fmla="*/ 752512 h 1607157"/>
              <a:gd name="connsiteX2" fmla="*/ 110505 w 1660735"/>
              <a:gd name="connsiteY2" fmla="*/ 642007 h 1607157"/>
              <a:gd name="connsiteX3" fmla="*/ 0 w 1660735"/>
              <a:gd name="connsiteY3" fmla="*/ 376349 h 1607157"/>
              <a:gd name="connsiteX4" fmla="*/ 110505 w 1660735"/>
              <a:gd name="connsiteY4" fmla="*/ 110505 h 1607157"/>
              <a:gd name="connsiteX5" fmla="*/ 376349 w 1660735"/>
              <a:gd name="connsiteY5" fmla="*/ 0 h 1607157"/>
              <a:gd name="connsiteX6" fmla="*/ 642193 w 1660735"/>
              <a:gd name="connsiteY6" fmla="*/ 110505 h 1607157"/>
              <a:gd name="connsiteX7" fmla="*/ 752698 w 1660735"/>
              <a:gd name="connsiteY7" fmla="*/ 376349 h 1607157"/>
              <a:gd name="connsiteX8" fmla="*/ 752698 w 1660735"/>
              <a:gd name="connsiteY8" fmla="*/ 695958 h 1607157"/>
              <a:gd name="connsiteX9" fmla="*/ 695958 w 1660735"/>
              <a:gd name="connsiteY9" fmla="*/ 752512 h 1607157"/>
              <a:gd name="connsiteX10" fmla="*/ 376349 w 1660735"/>
              <a:gd name="connsiteY10" fmla="*/ 111621 h 1607157"/>
              <a:gd name="connsiteX11" fmla="*/ 111621 w 1660735"/>
              <a:gd name="connsiteY11" fmla="*/ 376349 h 1607157"/>
              <a:gd name="connsiteX12" fmla="*/ 376349 w 1660735"/>
              <a:gd name="connsiteY12" fmla="*/ 641077 h 1607157"/>
              <a:gd name="connsiteX13" fmla="*/ 641077 w 1660735"/>
              <a:gd name="connsiteY13" fmla="*/ 641077 h 1607157"/>
              <a:gd name="connsiteX14" fmla="*/ 641077 w 1660735"/>
              <a:gd name="connsiteY14" fmla="*/ 376349 h 1607157"/>
              <a:gd name="connsiteX15" fmla="*/ 376349 w 1660735"/>
              <a:gd name="connsiteY15" fmla="*/ 111621 h 1607157"/>
              <a:gd name="connsiteX16" fmla="*/ 1284201 w 1660735"/>
              <a:gd name="connsiteY16" fmla="*/ 752512 h 1607157"/>
              <a:gd name="connsiteX17" fmla="*/ 964592 w 1660735"/>
              <a:gd name="connsiteY17" fmla="*/ 752512 h 1607157"/>
              <a:gd name="connsiteX18" fmla="*/ 908038 w 1660735"/>
              <a:gd name="connsiteY18" fmla="*/ 695958 h 1607157"/>
              <a:gd name="connsiteX19" fmla="*/ 908038 w 1660735"/>
              <a:gd name="connsiteY19" fmla="*/ 376349 h 1607157"/>
              <a:gd name="connsiteX20" fmla="*/ 1018543 w 1660735"/>
              <a:gd name="connsiteY20" fmla="*/ 110505 h 1607157"/>
              <a:gd name="connsiteX21" fmla="*/ 1284387 w 1660735"/>
              <a:gd name="connsiteY21" fmla="*/ 0 h 1607157"/>
              <a:gd name="connsiteX22" fmla="*/ 1550231 w 1660735"/>
              <a:gd name="connsiteY22" fmla="*/ 110505 h 1607157"/>
              <a:gd name="connsiteX23" fmla="*/ 1660736 w 1660735"/>
              <a:gd name="connsiteY23" fmla="*/ 376349 h 1607157"/>
              <a:gd name="connsiteX24" fmla="*/ 1550231 w 1660735"/>
              <a:gd name="connsiteY24" fmla="*/ 642193 h 1607157"/>
              <a:gd name="connsiteX25" fmla="*/ 1284201 w 1660735"/>
              <a:gd name="connsiteY25" fmla="*/ 752512 h 1607157"/>
              <a:gd name="connsiteX26" fmla="*/ 1019659 w 1660735"/>
              <a:gd name="connsiteY26" fmla="*/ 640891 h 1607157"/>
              <a:gd name="connsiteX27" fmla="*/ 1284387 w 1660735"/>
              <a:gd name="connsiteY27" fmla="*/ 640891 h 1607157"/>
              <a:gd name="connsiteX28" fmla="*/ 1549115 w 1660735"/>
              <a:gd name="connsiteY28" fmla="*/ 376163 h 1607157"/>
              <a:gd name="connsiteX29" fmla="*/ 1284387 w 1660735"/>
              <a:gd name="connsiteY29" fmla="*/ 111435 h 1607157"/>
              <a:gd name="connsiteX30" fmla="*/ 1019659 w 1660735"/>
              <a:gd name="connsiteY30" fmla="*/ 376163 h 1607157"/>
              <a:gd name="connsiteX31" fmla="*/ 1019659 w 1660735"/>
              <a:gd name="connsiteY31" fmla="*/ 640891 h 1607157"/>
              <a:gd name="connsiteX32" fmla="*/ 376349 w 1660735"/>
              <a:gd name="connsiteY32" fmla="*/ 1607158 h 1607157"/>
              <a:gd name="connsiteX33" fmla="*/ 110505 w 1660735"/>
              <a:gd name="connsiteY33" fmla="*/ 1496653 h 1607157"/>
              <a:gd name="connsiteX34" fmla="*/ 0 w 1660735"/>
              <a:gd name="connsiteY34" fmla="*/ 1230809 h 1607157"/>
              <a:gd name="connsiteX35" fmla="*/ 110505 w 1660735"/>
              <a:gd name="connsiteY35" fmla="*/ 964964 h 1607157"/>
              <a:gd name="connsiteX36" fmla="*/ 376349 w 1660735"/>
              <a:gd name="connsiteY36" fmla="*/ 854459 h 1607157"/>
              <a:gd name="connsiteX37" fmla="*/ 695958 w 1660735"/>
              <a:gd name="connsiteY37" fmla="*/ 854459 h 1607157"/>
              <a:gd name="connsiteX38" fmla="*/ 752512 w 1660735"/>
              <a:gd name="connsiteY38" fmla="*/ 911014 h 1607157"/>
              <a:gd name="connsiteX39" fmla="*/ 752512 w 1660735"/>
              <a:gd name="connsiteY39" fmla="*/ 1230623 h 1607157"/>
              <a:gd name="connsiteX40" fmla="*/ 642007 w 1660735"/>
              <a:gd name="connsiteY40" fmla="*/ 1496467 h 1607157"/>
              <a:gd name="connsiteX41" fmla="*/ 376349 w 1660735"/>
              <a:gd name="connsiteY41" fmla="*/ 1607158 h 1607157"/>
              <a:gd name="connsiteX42" fmla="*/ 376349 w 1660735"/>
              <a:gd name="connsiteY42" fmla="*/ 966267 h 1607157"/>
              <a:gd name="connsiteX43" fmla="*/ 111621 w 1660735"/>
              <a:gd name="connsiteY43" fmla="*/ 1230809 h 1607157"/>
              <a:gd name="connsiteX44" fmla="*/ 376349 w 1660735"/>
              <a:gd name="connsiteY44" fmla="*/ 1495537 h 1607157"/>
              <a:gd name="connsiteX45" fmla="*/ 641077 w 1660735"/>
              <a:gd name="connsiteY45" fmla="*/ 1230809 h 1607157"/>
              <a:gd name="connsiteX46" fmla="*/ 641077 w 1660735"/>
              <a:gd name="connsiteY46" fmla="*/ 966267 h 1607157"/>
              <a:gd name="connsiteX47" fmla="*/ 376349 w 1660735"/>
              <a:gd name="connsiteY47" fmla="*/ 966267 h 1607157"/>
              <a:gd name="connsiteX48" fmla="*/ 1284201 w 1660735"/>
              <a:gd name="connsiteY48" fmla="*/ 1607158 h 1607157"/>
              <a:gd name="connsiteX49" fmla="*/ 1018357 w 1660735"/>
              <a:gd name="connsiteY49" fmla="*/ 1496653 h 1607157"/>
              <a:gd name="connsiteX50" fmla="*/ 907852 w 1660735"/>
              <a:gd name="connsiteY50" fmla="*/ 1230809 h 1607157"/>
              <a:gd name="connsiteX51" fmla="*/ 907852 w 1660735"/>
              <a:gd name="connsiteY51" fmla="*/ 911200 h 1607157"/>
              <a:gd name="connsiteX52" fmla="*/ 964406 w 1660735"/>
              <a:gd name="connsiteY52" fmla="*/ 854646 h 1607157"/>
              <a:gd name="connsiteX53" fmla="*/ 1284015 w 1660735"/>
              <a:gd name="connsiteY53" fmla="*/ 854646 h 1607157"/>
              <a:gd name="connsiteX54" fmla="*/ 1549859 w 1660735"/>
              <a:gd name="connsiteY54" fmla="*/ 965150 h 1607157"/>
              <a:gd name="connsiteX55" fmla="*/ 1660364 w 1660735"/>
              <a:gd name="connsiteY55" fmla="*/ 1230995 h 1607157"/>
              <a:gd name="connsiteX56" fmla="*/ 1550045 w 1660735"/>
              <a:gd name="connsiteY56" fmla="*/ 1496653 h 1607157"/>
              <a:gd name="connsiteX57" fmla="*/ 1284201 w 1660735"/>
              <a:gd name="connsiteY57" fmla="*/ 1607158 h 1607157"/>
              <a:gd name="connsiteX58" fmla="*/ 1019659 w 1660735"/>
              <a:gd name="connsiteY58" fmla="*/ 966267 h 1607157"/>
              <a:gd name="connsiteX59" fmla="*/ 1019659 w 1660735"/>
              <a:gd name="connsiteY59" fmla="*/ 1230995 h 1607157"/>
              <a:gd name="connsiteX60" fmla="*/ 1284387 w 1660735"/>
              <a:gd name="connsiteY60" fmla="*/ 1495723 h 1607157"/>
              <a:gd name="connsiteX61" fmla="*/ 1549115 w 1660735"/>
              <a:gd name="connsiteY61" fmla="*/ 1230995 h 1607157"/>
              <a:gd name="connsiteX62" fmla="*/ 1284387 w 1660735"/>
              <a:gd name="connsiteY62" fmla="*/ 966267 h 1607157"/>
              <a:gd name="connsiteX63" fmla="*/ 1019659 w 1660735"/>
              <a:gd name="connsiteY63" fmla="*/ 966267 h 1607157"/>
            </a:gdLst>
            <a:ahLst/>
            <a:cxnLst/>
            <a:rect l="l" t="t" r="r" b="b"/>
            <a:pathLst>
              <a:path w="1660735" h="1607157">
                <a:moveTo>
                  <a:pt x="695958" y="752512"/>
                </a:moveTo>
                <a:lnTo>
                  <a:pt x="376349" y="752512"/>
                </a:lnTo>
                <a:cubicBezTo>
                  <a:pt x="276262" y="752512"/>
                  <a:pt x="181756" y="713259"/>
                  <a:pt x="110505" y="642007"/>
                </a:cubicBezTo>
                <a:cubicBezTo>
                  <a:pt x="39253" y="570756"/>
                  <a:pt x="0" y="476436"/>
                  <a:pt x="0" y="376349"/>
                </a:cubicBezTo>
                <a:cubicBezTo>
                  <a:pt x="0" y="276262"/>
                  <a:pt x="39253" y="181756"/>
                  <a:pt x="110505" y="110505"/>
                </a:cubicBezTo>
                <a:cubicBezTo>
                  <a:pt x="181756" y="39253"/>
                  <a:pt x="276076" y="0"/>
                  <a:pt x="376349" y="0"/>
                </a:cubicBezTo>
                <a:cubicBezTo>
                  <a:pt x="476436" y="0"/>
                  <a:pt x="570942" y="39253"/>
                  <a:pt x="642193" y="110505"/>
                </a:cubicBezTo>
                <a:cubicBezTo>
                  <a:pt x="713445" y="181756"/>
                  <a:pt x="752698" y="276076"/>
                  <a:pt x="752698" y="376349"/>
                </a:cubicBezTo>
                <a:lnTo>
                  <a:pt x="752698" y="695958"/>
                </a:lnTo>
                <a:cubicBezTo>
                  <a:pt x="752512" y="727211"/>
                  <a:pt x="727211" y="752512"/>
                  <a:pt x="695958" y="752512"/>
                </a:cubicBezTo>
                <a:close/>
                <a:moveTo>
                  <a:pt x="376349" y="111621"/>
                </a:moveTo>
                <a:cubicBezTo>
                  <a:pt x="230498" y="111621"/>
                  <a:pt x="111621" y="230312"/>
                  <a:pt x="111621" y="376349"/>
                </a:cubicBezTo>
                <a:cubicBezTo>
                  <a:pt x="111621" y="522201"/>
                  <a:pt x="230312" y="641077"/>
                  <a:pt x="376349" y="641077"/>
                </a:cubicBezTo>
                <a:lnTo>
                  <a:pt x="641077" y="641077"/>
                </a:lnTo>
                <a:lnTo>
                  <a:pt x="641077" y="376349"/>
                </a:lnTo>
                <a:cubicBezTo>
                  <a:pt x="640891" y="230312"/>
                  <a:pt x="522201" y="111621"/>
                  <a:pt x="376349" y="111621"/>
                </a:cubicBezTo>
                <a:close/>
                <a:moveTo>
                  <a:pt x="1284201" y="752512"/>
                </a:moveTo>
                <a:lnTo>
                  <a:pt x="964592" y="752512"/>
                </a:lnTo>
                <a:cubicBezTo>
                  <a:pt x="933338" y="752512"/>
                  <a:pt x="908038" y="727025"/>
                  <a:pt x="908038" y="695958"/>
                </a:cubicBezTo>
                <a:lnTo>
                  <a:pt x="908038" y="376349"/>
                </a:lnTo>
                <a:cubicBezTo>
                  <a:pt x="908038" y="276262"/>
                  <a:pt x="947291" y="181756"/>
                  <a:pt x="1018543" y="110505"/>
                </a:cubicBezTo>
                <a:cubicBezTo>
                  <a:pt x="1089794" y="39253"/>
                  <a:pt x="1184114" y="0"/>
                  <a:pt x="1284387" y="0"/>
                </a:cubicBezTo>
                <a:cubicBezTo>
                  <a:pt x="1384660" y="0"/>
                  <a:pt x="1478980" y="39253"/>
                  <a:pt x="1550231" y="110505"/>
                </a:cubicBezTo>
                <a:cubicBezTo>
                  <a:pt x="1621482" y="181756"/>
                  <a:pt x="1660736" y="276076"/>
                  <a:pt x="1660736" y="376349"/>
                </a:cubicBezTo>
                <a:cubicBezTo>
                  <a:pt x="1660736" y="476622"/>
                  <a:pt x="1621482" y="570942"/>
                  <a:pt x="1550231" y="642193"/>
                </a:cubicBezTo>
                <a:cubicBezTo>
                  <a:pt x="1478794" y="713259"/>
                  <a:pt x="1384288" y="752512"/>
                  <a:pt x="1284201" y="752512"/>
                </a:cubicBezTo>
                <a:close/>
                <a:moveTo>
                  <a:pt x="1019659" y="640891"/>
                </a:moveTo>
                <a:lnTo>
                  <a:pt x="1284387" y="640891"/>
                </a:lnTo>
                <a:cubicBezTo>
                  <a:pt x="1430238" y="640891"/>
                  <a:pt x="1549115" y="522201"/>
                  <a:pt x="1549115" y="376163"/>
                </a:cubicBezTo>
                <a:cubicBezTo>
                  <a:pt x="1549115" y="230312"/>
                  <a:pt x="1430424" y="111435"/>
                  <a:pt x="1284387" y="111435"/>
                </a:cubicBezTo>
                <a:cubicBezTo>
                  <a:pt x="1138349" y="111435"/>
                  <a:pt x="1019659" y="230125"/>
                  <a:pt x="1019659" y="376163"/>
                </a:cubicBezTo>
                <a:lnTo>
                  <a:pt x="1019659" y="640891"/>
                </a:lnTo>
                <a:close/>
                <a:moveTo>
                  <a:pt x="376349" y="1607158"/>
                </a:moveTo>
                <a:cubicBezTo>
                  <a:pt x="276262" y="1607158"/>
                  <a:pt x="181756" y="1567904"/>
                  <a:pt x="110505" y="1496653"/>
                </a:cubicBezTo>
                <a:cubicBezTo>
                  <a:pt x="39253" y="1425401"/>
                  <a:pt x="0" y="1330896"/>
                  <a:pt x="0" y="1230809"/>
                </a:cubicBezTo>
                <a:cubicBezTo>
                  <a:pt x="0" y="1130722"/>
                  <a:pt x="39253" y="1036216"/>
                  <a:pt x="110505" y="964964"/>
                </a:cubicBezTo>
                <a:cubicBezTo>
                  <a:pt x="181756" y="893713"/>
                  <a:pt x="276076" y="854459"/>
                  <a:pt x="376349" y="854459"/>
                </a:cubicBezTo>
                <a:lnTo>
                  <a:pt x="695958" y="854459"/>
                </a:lnTo>
                <a:cubicBezTo>
                  <a:pt x="727211" y="854459"/>
                  <a:pt x="752512" y="879760"/>
                  <a:pt x="752512" y="911014"/>
                </a:cubicBezTo>
                <a:lnTo>
                  <a:pt x="752512" y="1230623"/>
                </a:lnTo>
                <a:cubicBezTo>
                  <a:pt x="752512" y="1330709"/>
                  <a:pt x="713259" y="1425215"/>
                  <a:pt x="642007" y="1496467"/>
                </a:cubicBezTo>
                <a:cubicBezTo>
                  <a:pt x="570756" y="1567718"/>
                  <a:pt x="476436" y="1607158"/>
                  <a:pt x="376349" y="1607158"/>
                </a:cubicBezTo>
                <a:close/>
                <a:moveTo>
                  <a:pt x="376349" y="966267"/>
                </a:moveTo>
                <a:cubicBezTo>
                  <a:pt x="230312" y="966267"/>
                  <a:pt x="111621" y="1084957"/>
                  <a:pt x="111621" y="1230809"/>
                </a:cubicBezTo>
                <a:cubicBezTo>
                  <a:pt x="111621" y="1376660"/>
                  <a:pt x="230312" y="1495537"/>
                  <a:pt x="376349" y="1495537"/>
                </a:cubicBezTo>
                <a:cubicBezTo>
                  <a:pt x="522201" y="1495537"/>
                  <a:pt x="641077" y="1376846"/>
                  <a:pt x="641077" y="1230809"/>
                </a:cubicBezTo>
                <a:lnTo>
                  <a:pt x="641077" y="966267"/>
                </a:lnTo>
                <a:lnTo>
                  <a:pt x="376349" y="966267"/>
                </a:lnTo>
                <a:close/>
                <a:moveTo>
                  <a:pt x="1284201" y="1607158"/>
                </a:moveTo>
                <a:cubicBezTo>
                  <a:pt x="1184114" y="1607158"/>
                  <a:pt x="1089608" y="1567904"/>
                  <a:pt x="1018357" y="1496653"/>
                </a:cubicBezTo>
                <a:cubicBezTo>
                  <a:pt x="947105" y="1425401"/>
                  <a:pt x="907852" y="1331082"/>
                  <a:pt x="907852" y="1230809"/>
                </a:cubicBezTo>
                <a:lnTo>
                  <a:pt x="907852" y="911200"/>
                </a:lnTo>
                <a:cubicBezTo>
                  <a:pt x="907852" y="879946"/>
                  <a:pt x="933152" y="854646"/>
                  <a:pt x="964406" y="854646"/>
                </a:cubicBezTo>
                <a:lnTo>
                  <a:pt x="1284015" y="854646"/>
                </a:lnTo>
                <a:cubicBezTo>
                  <a:pt x="1384102" y="854646"/>
                  <a:pt x="1478607" y="893899"/>
                  <a:pt x="1549859" y="965150"/>
                </a:cubicBezTo>
                <a:cubicBezTo>
                  <a:pt x="1621110" y="1036402"/>
                  <a:pt x="1660364" y="1130722"/>
                  <a:pt x="1660364" y="1230995"/>
                </a:cubicBezTo>
                <a:cubicBezTo>
                  <a:pt x="1660364" y="1331268"/>
                  <a:pt x="1621296" y="1425401"/>
                  <a:pt x="1550045" y="1496653"/>
                </a:cubicBezTo>
                <a:cubicBezTo>
                  <a:pt x="1478794" y="1567904"/>
                  <a:pt x="1384288" y="1607158"/>
                  <a:pt x="1284201" y="1607158"/>
                </a:cubicBezTo>
                <a:close/>
                <a:moveTo>
                  <a:pt x="1019659" y="966267"/>
                </a:moveTo>
                <a:lnTo>
                  <a:pt x="1019659" y="1230995"/>
                </a:lnTo>
                <a:cubicBezTo>
                  <a:pt x="1019659" y="1376846"/>
                  <a:pt x="1138349" y="1495723"/>
                  <a:pt x="1284387" y="1495723"/>
                </a:cubicBezTo>
                <a:cubicBezTo>
                  <a:pt x="1430424" y="1495723"/>
                  <a:pt x="1549115" y="1377032"/>
                  <a:pt x="1549115" y="1230995"/>
                </a:cubicBezTo>
                <a:cubicBezTo>
                  <a:pt x="1549115" y="1084957"/>
                  <a:pt x="1430424" y="966267"/>
                  <a:pt x="1284387" y="966267"/>
                </a:cubicBezTo>
                <a:lnTo>
                  <a:pt x="1019659" y="966267"/>
                </a:lnTo>
                <a:close/>
              </a:path>
            </a:pathLst>
          </a:custGeom>
          <a:solidFill>
            <a:schemeClr val="bg1"/>
          </a:solidFill>
          <a:ln w="1860" cap="flat">
            <a:noFill/>
            <a:miter/>
          </a:ln>
        </p:spPr>
        <p:txBody>
          <a:bodyPr vert="horz" wrap="square" lIns="91440" tIns="45720" rIns="91440" bIns="45720" rtlCol="0" anchor="ctr"/>
          <a:lstStyle/>
          <a:p>
            <a:pPr algn="l"/>
            <a:endParaRPr kumimoji="1" lang="zh-CN" altLang="en-US"/>
          </a:p>
        </p:txBody>
      </p:sp>
      <p:sp>
        <p:nvSpPr>
          <p:cNvPr id="22" name="标题 1"/>
          <p:cNvSpPr txBox="1"/>
          <p:nvPr/>
        </p:nvSpPr>
        <p:spPr>
          <a:xfrm>
            <a:off x="4267199" y="1701074"/>
            <a:ext cx="5878883" cy="697660"/>
          </a:xfrm>
          <a:prstGeom prst="rect">
            <a:avLst/>
          </a:prstGeom>
          <a:noFill/>
          <a:ln>
            <a:noFill/>
          </a:ln>
        </p:spPr>
        <p:txBody>
          <a:bodyPr vert="horz" wrap="square" lIns="0" tIns="0" rIns="0" bIns="0" rtlCol="0" anchor="b"/>
          <a:lstStyle/>
          <a:p>
            <a:pPr>
              <a:lnSpc>
                <a:spcPct val="150000"/>
              </a:lnSpc>
            </a:pPr>
            <a:r>
              <a:rPr lang="zh-CN" altLang="zh-CN" sz="1600" dirty="0">
                <a:latin typeface="微软雅黑" panose="020B0503020204020204" pitchFamily="34" charset="-122"/>
                <a:ea typeface="微软雅黑" panose="020B0503020204020204" pitchFamily="34" charset="-122"/>
              </a:rPr>
              <a:t>根据项目范围、资源和时间等约束条件，制定详细的项目计划，包括任务分解、工期估算、里程碑设定和关键路径分析等。</a:t>
            </a:r>
          </a:p>
        </p:txBody>
      </p:sp>
      <p:sp>
        <p:nvSpPr>
          <p:cNvPr id="23" name="标题 1"/>
          <p:cNvSpPr txBox="1"/>
          <p:nvPr/>
        </p:nvSpPr>
        <p:spPr>
          <a:xfrm rot="2700000">
            <a:off x="4095426" y="1915617"/>
            <a:ext cx="95679" cy="95679"/>
          </a:xfrm>
          <a:prstGeom prst="roundRect">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25" name="标题 1"/>
          <p:cNvSpPr txBox="1"/>
          <p:nvPr/>
        </p:nvSpPr>
        <p:spPr>
          <a:xfrm>
            <a:off x="4894216" y="2834001"/>
            <a:ext cx="5826035" cy="1100956"/>
          </a:xfrm>
          <a:prstGeom prst="rect">
            <a:avLst/>
          </a:prstGeom>
          <a:noFill/>
          <a:ln>
            <a:noFill/>
          </a:ln>
        </p:spPr>
        <p:txBody>
          <a:bodyPr vert="horz" wrap="square" lIns="0" tIns="0" rIns="0" bIns="0" rtlCol="0" anchor="b"/>
          <a:lstStyle/>
          <a:p>
            <a:pPr>
              <a:lnSpc>
                <a:spcPct val="150000"/>
              </a:lnSpc>
            </a:pPr>
            <a:r>
              <a:rPr lang="zh-CN" altLang="zh-CN" sz="1600" dirty="0">
                <a:latin typeface="微软雅黑" panose="020B0503020204020204" pitchFamily="34" charset="-122"/>
                <a:ea typeface="微软雅黑" panose="020B0503020204020204" pitchFamily="34" charset="-122"/>
              </a:rPr>
              <a:t>使用</a:t>
            </a:r>
            <a:r>
              <a:rPr lang="en-US" altLang="zh-CN" sz="1600" dirty="0">
                <a:latin typeface="微软雅黑" panose="020B0503020204020204" pitchFamily="34" charset="-122"/>
                <a:ea typeface="微软雅黑" panose="020B0503020204020204" pitchFamily="34" charset="-122"/>
              </a:rPr>
              <a:t>Microsoft Project</a:t>
            </a:r>
            <a:r>
              <a:rPr lang="zh-CN" altLang="zh-CN" sz="1600" dirty="0">
                <a:latin typeface="微软雅黑" panose="020B0503020204020204" pitchFamily="34" charset="-122"/>
                <a:ea typeface="微软雅黑" panose="020B0503020204020204" pitchFamily="34" charset="-122"/>
              </a:rPr>
              <a:t>绘制甘特图、网络图等，对项目进度进行可视化和跟踪。确保项目进度计划与实际执行相一致，及时发现偏差和延误，并采取纠正措施。</a:t>
            </a:r>
          </a:p>
        </p:txBody>
      </p:sp>
      <p:sp>
        <p:nvSpPr>
          <p:cNvPr id="26" name="标题 1"/>
          <p:cNvSpPr txBox="1"/>
          <p:nvPr/>
        </p:nvSpPr>
        <p:spPr>
          <a:xfrm rot="2700000">
            <a:off x="4722443" y="3034104"/>
            <a:ext cx="95679" cy="95679"/>
          </a:xfrm>
          <a:prstGeom prst="roundRect">
            <a:avLst/>
          </a:prstGeom>
          <a:noFill/>
          <a:ln w="12700" cap="sq">
            <a:solidFill>
              <a:schemeClr val="accent2"/>
            </a:solidFill>
            <a:miter/>
          </a:ln>
        </p:spPr>
        <p:txBody>
          <a:bodyPr vert="horz" wrap="square" lIns="91440" tIns="45720" rIns="91440" bIns="45720" rtlCol="0" anchor="ctr"/>
          <a:lstStyle/>
          <a:p>
            <a:pPr algn="ctr"/>
            <a:endParaRPr kumimoji="1" lang="zh-CN" altLang="en-US"/>
          </a:p>
        </p:txBody>
      </p:sp>
      <p:sp>
        <p:nvSpPr>
          <p:cNvPr id="28" name="标题 1"/>
          <p:cNvSpPr txBox="1"/>
          <p:nvPr/>
        </p:nvSpPr>
        <p:spPr>
          <a:xfrm>
            <a:off x="5521233" y="4324690"/>
            <a:ext cx="5836195" cy="1100955"/>
          </a:xfrm>
          <a:prstGeom prst="rect">
            <a:avLst/>
          </a:prstGeom>
          <a:noFill/>
          <a:ln>
            <a:noFill/>
          </a:ln>
        </p:spPr>
        <p:txBody>
          <a:bodyPr vert="horz" wrap="square" lIns="0" tIns="0" rIns="0" bIns="0" rtlCol="0" anchor="b"/>
          <a:lstStyle/>
          <a:p>
            <a:pPr>
              <a:lnSpc>
                <a:spcPct val="150000"/>
              </a:lnSpc>
            </a:pPr>
            <a:r>
              <a:rPr lang="zh-CN" altLang="zh-CN" sz="1600" dirty="0">
                <a:latin typeface="微软雅黑" panose="020B0503020204020204" pitchFamily="34" charset="-122"/>
                <a:ea typeface="微软雅黑" panose="020B0503020204020204" pitchFamily="34" charset="-122"/>
              </a:rPr>
              <a:t>确保变更请求经过评估和批准，并对项目进度进行合理的调整。采用变更控制程序，确保变更的影响被纳入项目进度和资源计划中。</a:t>
            </a:r>
          </a:p>
        </p:txBody>
      </p:sp>
      <p:sp>
        <p:nvSpPr>
          <p:cNvPr id="29" name="标题 1"/>
          <p:cNvSpPr txBox="1"/>
          <p:nvPr/>
        </p:nvSpPr>
        <p:spPr>
          <a:xfrm rot="2700000">
            <a:off x="5349460" y="4536899"/>
            <a:ext cx="95679" cy="95679"/>
          </a:xfrm>
          <a:prstGeom prst="roundRect">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sp>
        <p:nvSpPr>
          <p:cNvPr id="30" name="标题 1"/>
          <p:cNvSpPr txBox="1"/>
          <p:nvPr/>
        </p:nvSpPr>
        <p:spPr>
          <a:xfrm>
            <a:off x="787215" y="385281"/>
            <a:ext cx="9834455"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3.</a:t>
            </a:r>
            <a:r>
              <a:rPr lang="zh-CN" altLang="zh-CN" sz="2400" b="1" kern="100" dirty="0">
                <a:latin typeface="黑体" panose="02010609060101010101" pitchFamily="49" charset="-122"/>
                <a:ea typeface="黑体" panose="02010609060101010101" pitchFamily="49" charset="-122"/>
              </a:rPr>
              <a:t>作为公司的项目管理负责人，你打算采用何种管理办法控制项目开发、实施进度？</a:t>
            </a:r>
            <a:endParaRPr lang="zh-CN" altLang="en-US" sz="2400" b="1" kern="100" dirty="0">
              <a:latin typeface="黑体" panose="02010609060101010101" pitchFamily="49" charset="-122"/>
              <a:ea typeface="黑体" panose="02010609060101010101" pitchFamily="49" charset="-122"/>
            </a:endParaRPr>
          </a:p>
        </p:txBody>
      </p:sp>
      <p:grpSp>
        <p:nvGrpSpPr>
          <p:cNvPr id="31" name="组合 30"/>
          <p:cNvGrpSpPr/>
          <p:nvPr/>
        </p:nvGrpSpPr>
        <p:grpSpPr>
          <a:xfrm>
            <a:off x="168161" y="408767"/>
            <a:ext cx="489178" cy="391711"/>
            <a:chOff x="168161" y="408767"/>
            <a:chExt cx="489178" cy="391711"/>
          </a:xfrm>
        </p:grpSpPr>
        <p:sp>
          <p:nvSpPr>
            <p:cNvPr id="32"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33"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 name="组合 1"/>
          <p:cNvGrpSpPr/>
          <p:nvPr/>
        </p:nvGrpSpPr>
        <p:grpSpPr>
          <a:xfrm>
            <a:off x="14432950" y="3900951"/>
            <a:ext cx="165592" cy="695629"/>
            <a:chOff x="14432950" y="3900951"/>
            <a:chExt cx="165592" cy="695629"/>
          </a:xfrm>
        </p:grpSpPr>
        <p:sp>
          <p:nvSpPr>
            <p:cNvPr id="3" name="标题 1"/>
            <p:cNvSpPr txBox="1"/>
            <p:nvPr/>
          </p:nvSpPr>
          <p:spPr>
            <a:xfrm flipH="1">
              <a:off x="14432950" y="390095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4" name="标题 1"/>
            <p:cNvSpPr txBox="1"/>
            <p:nvPr/>
          </p:nvSpPr>
          <p:spPr>
            <a:xfrm flipH="1">
              <a:off x="14432950" y="4054159"/>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5" name="标题 1"/>
            <p:cNvSpPr txBox="1"/>
            <p:nvPr/>
          </p:nvSpPr>
          <p:spPr>
            <a:xfrm flipH="1">
              <a:off x="14432950" y="420736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6" name="标题 1"/>
            <p:cNvSpPr txBox="1"/>
            <p:nvPr/>
          </p:nvSpPr>
          <p:spPr>
            <a:xfrm flipH="1">
              <a:off x="14432950" y="4360575"/>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7" name="标题 1"/>
            <p:cNvSpPr txBox="1"/>
            <p:nvPr/>
          </p:nvSpPr>
          <p:spPr>
            <a:xfrm flipH="1">
              <a:off x="14432950" y="4513784"/>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8" name="标题 1"/>
            <p:cNvSpPr txBox="1"/>
            <p:nvPr/>
          </p:nvSpPr>
          <p:spPr>
            <a:xfrm flipH="1">
              <a:off x="14515746" y="397866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9" name="标题 1"/>
            <p:cNvSpPr txBox="1"/>
            <p:nvPr/>
          </p:nvSpPr>
          <p:spPr>
            <a:xfrm flipH="1">
              <a:off x="14515746" y="4127111"/>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0" name="标题 1"/>
            <p:cNvSpPr txBox="1"/>
            <p:nvPr/>
          </p:nvSpPr>
          <p:spPr>
            <a:xfrm flipH="1">
              <a:off x="14515746" y="4286237"/>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sp>
          <p:nvSpPr>
            <p:cNvPr id="11" name="标题 1"/>
            <p:cNvSpPr txBox="1"/>
            <p:nvPr/>
          </p:nvSpPr>
          <p:spPr>
            <a:xfrm flipH="1">
              <a:off x="14515746" y="4443318"/>
              <a:ext cx="82796" cy="82796"/>
            </a:xfrm>
            <a:prstGeom prst="rect">
              <a:avLst/>
            </a:prstGeom>
            <a:solidFill>
              <a:schemeClr val="accent2">
                <a:lumMod val="20000"/>
                <a:lumOff val="80000"/>
              </a:schemeClr>
            </a:solidFill>
            <a:ln w="12700" cap="sq">
              <a:noFill/>
              <a:miter/>
            </a:ln>
          </p:spPr>
          <p:txBody>
            <a:bodyPr vert="horz" wrap="square" lIns="91440" tIns="45720" rIns="91440" bIns="45720" rtlCol="0" anchor="ctr"/>
            <a:lstStyle/>
            <a:p>
              <a:pPr algn="ctr"/>
              <a:endParaRPr kumimoji="1" lang="zh-CN" altLang="en-US"/>
            </a:p>
          </p:txBody>
        </p:sp>
      </p:grpSp>
      <p:sp>
        <p:nvSpPr>
          <p:cNvPr id="12" name="标题 1"/>
          <p:cNvSpPr txBox="1"/>
          <p:nvPr/>
        </p:nvSpPr>
        <p:spPr>
          <a:xfrm>
            <a:off x="660400" y="1742200"/>
            <a:ext cx="5112000" cy="3780000"/>
          </a:xfrm>
          <a:prstGeom prst="roundRect">
            <a:avLst>
              <a:gd name="adj" fmla="val 7804"/>
            </a:avLst>
          </a:prstGeom>
          <a:solidFill>
            <a:schemeClr val="bg1"/>
          </a:solidFill>
          <a:ln w="9525" cap="flat">
            <a:solidFill>
              <a:schemeClr val="accent1">
                <a:lumMod val="60000"/>
                <a:lumOff val="40000"/>
              </a:schemeClr>
            </a:solidFill>
            <a:miter/>
          </a:ln>
          <a:effectLst>
            <a:outerShdw blurRad="317500" dist="127000" dir="2700000" algn="tl" rotWithShape="0">
              <a:schemeClr val="accent1">
                <a:alpha val="10000"/>
              </a:schemeClr>
            </a:outerShdw>
          </a:effectLst>
        </p:spPr>
        <p:txBody>
          <a:bodyPr vert="horz" wrap="square" lIns="91440" tIns="45720" rIns="91440" bIns="45720" rtlCol="0" anchor="ctr"/>
          <a:lstStyle/>
          <a:p>
            <a:pPr algn="ctr"/>
            <a:endParaRPr kumimoji="1" lang="zh-CN" altLang="en-US"/>
          </a:p>
        </p:txBody>
      </p:sp>
      <p:sp>
        <p:nvSpPr>
          <p:cNvPr id="13" name="标题 1"/>
          <p:cNvSpPr txBox="1"/>
          <p:nvPr/>
        </p:nvSpPr>
        <p:spPr>
          <a:xfrm>
            <a:off x="942252" y="2090202"/>
            <a:ext cx="432000" cy="432000"/>
          </a:xfrm>
          <a:prstGeom prst="ellipse">
            <a:avLst/>
          </a:prstGeom>
          <a:solidFill>
            <a:schemeClr val="accent1">
              <a:lumMod val="20000"/>
              <a:lumOff val="80000"/>
            </a:schemeClr>
          </a:solidFill>
          <a:ln w="12700" cap="sq">
            <a:noFill/>
            <a:miter/>
          </a:ln>
          <a:effectLst/>
        </p:spPr>
        <p:txBody>
          <a:bodyPr vert="horz" wrap="square" lIns="91440" tIns="45720" rIns="91440" bIns="45720" rtlCol="0" anchor="ctr"/>
          <a:lstStyle/>
          <a:p>
            <a:pPr algn="ctr"/>
            <a:r>
              <a:rPr kumimoji="1" lang="en-US" altLang="zh-CN" sz="1800">
                <a:ln w="12700">
                  <a:noFill/>
                </a:ln>
                <a:solidFill>
                  <a:srgbClr val="FFFFFF">
                    <a:alpha val="100000"/>
                  </a:srgbClr>
                </a:solidFill>
                <a:latin typeface="OPPOSans L"/>
                <a:ea typeface="OPPOSans L"/>
                <a:cs typeface="OPPOSans L"/>
              </a:rPr>
              <a:t> </a:t>
            </a:r>
            <a:endParaRPr kumimoji="1" lang="zh-CN" altLang="en-US"/>
          </a:p>
        </p:txBody>
      </p:sp>
      <p:sp>
        <p:nvSpPr>
          <p:cNvPr id="14" name="标题 1"/>
          <p:cNvSpPr txBox="1"/>
          <p:nvPr/>
        </p:nvSpPr>
        <p:spPr>
          <a:xfrm>
            <a:off x="1158252" y="2356282"/>
            <a:ext cx="4176000" cy="492443"/>
          </a:xfrm>
          <a:prstGeom prst="rect">
            <a:avLst/>
          </a:prstGeom>
          <a:noFill/>
          <a:ln w="12700" cap="sq">
            <a:noFill/>
            <a:miter/>
          </a:ln>
        </p:spPr>
        <p:txBody>
          <a:bodyPr vert="horz" wrap="square" lIns="0" tIns="0" rIns="0" bIns="0" rtlCol="0" anchor="b"/>
          <a:lstStyle/>
          <a:p>
            <a:pPr>
              <a:lnSpc>
                <a:spcPct val="150000"/>
              </a:lnSpc>
            </a:pPr>
            <a:r>
              <a:rPr lang="zh-CN" altLang="zh-CN" b="1" dirty="0">
                <a:latin typeface="微软雅黑" panose="020B0503020204020204" pitchFamily="34" charset="-122"/>
                <a:ea typeface="微软雅黑" panose="020B0503020204020204" pitchFamily="34" charset="-122"/>
              </a:rPr>
              <a:t>当</a:t>
            </a:r>
            <a:r>
              <a:rPr lang="en-US" altLang="zh-CN" b="1" dirty="0">
                <a:latin typeface="微软雅黑" panose="020B0503020204020204" pitchFamily="34" charset="-122"/>
                <a:ea typeface="微软雅黑" panose="020B0503020204020204" pitchFamily="34" charset="-122"/>
              </a:rPr>
              <a:t>SPI</a:t>
            </a:r>
            <a:r>
              <a:rPr lang="zh-CN" altLang="zh-CN" b="1" dirty="0">
                <a:latin typeface="微软雅黑" panose="020B0503020204020204" pitchFamily="34" charset="-122"/>
                <a:ea typeface="微软雅黑" panose="020B0503020204020204" pitchFamily="34" charset="-122"/>
              </a:rPr>
              <a:t>小于</a:t>
            </a:r>
            <a:r>
              <a:rPr lang="en-US" altLang="zh-CN" b="1" dirty="0">
                <a:latin typeface="微软雅黑" panose="020B0503020204020204" pitchFamily="34" charset="-122"/>
                <a:ea typeface="微软雅黑" panose="020B0503020204020204" pitchFamily="34" charset="-122"/>
              </a:rPr>
              <a:t>1</a:t>
            </a:r>
            <a:r>
              <a:rPr lang="zh-CN" altLang="zh-CN" b="1" dirty="0">
                <a:latin typeface="微软雅黑" panose="020B0503020204020204" pitchFamily="34" charset="-122"/>
                <a:ea typeface="微软雅黑" panose="020B0503020204020204" pitchFamily="34" charset="-122"/>
              </a:rPr>
              <a:t>时</a:t>
            </a:r>
            <a:r>
              <a:rPr lang="zh-CN" altLang="zh-CN" dirty="0">
                <a:latin typeface="微软雅黑" panose="020B0503020204020204" pitchFamily="34" charset="-122"/>
                <a:ea typeface="微软雅黑" panose="020B0503020204020204" pitchFamily="34" charset="-122"/>
              </a:rPr>
              <a:t>：</a:t>
            </a:r>
          </a:p>
        </p:txBody>
      </p:sp>
      <p:sp>
        <p:nvSpPr>
          <p:cNvPr id="15" name="标题 1"/>
          <p:cNvSpPr txBox="1"/>
          <p:nvPr/>
        </p:nvSpPr>
        <p:spPr>
          <a:xfrm>
            <a:off x="1128400" y="2966955"/>
            <a:ext cx="4176000" cy="2340000"/>
          </a:xfrm>
          <a:prstGeom prst="rect">
            <a:avLst/>
          </a:prstGeom>
          <a:noFill/>
          <a:ln>
            <a:noFill/>
          </a:ln>
        </p:spPr>
        <p:txBody>
          <a:bodyPr vert="horz" wrap="square" lIns="0" tIns="0" rIns="0" bIns="0" rtlCol="0" anchor="t"/>
          <a:lstStyle/>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zh-CN" sz="1600" dirty="0">
                <a:latin typeface="微软雅黑" panose="020B0503020204020204" pitchFamily="34" charset="-122"/>
                <a:ea typeface="微软雅黑" panose="020B0503020204020204" pitchFamily="34" charset="-122"/>
              </a:rPr>
              <a:t>确保项目进度计划的准确性和可行性。</a:t>
            </a: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zh-CN" sz="1600" dirty="0">
                <a:latin typeface="微软雅黑" panose="020B0503020204020204" pitchFamily="34" charset="-122"/>
                <a:ea typeface="微软雅黑" panose="020B0503020204020204" pitchFamily="34" charset="-122"/>
              </a:rPr>
              <a:t>确保项目团队按时完成任务，避免进度延误。</a:t>
            </a:r>
          </a:p>
          <a:p>
            <a:pPr>
              <a:lnSpc>
                <a:spcPct val="150000"/>
              </a:lnSpc>
            </a:pPr>
            <a:r>
              <a:rPr lang="en-US" altLang="zh-CN" sz="1600" dirty="0">
                <a:latin typeface="微软雅黑" panose="020B0503020204020204" pitchFamily="34" charset="-122"/>
                <a:ea typeface="微软雅黑" panose="020B0503020204020204" pitchFamily="34" charset="-122"/>
              </a:rPr>
              <a:t>3.</a:t>
            </a:r>
            <a:r>
              <a:rPr lang="zh-CN" altLang="zh-CN" sz="1600" dirty="0">
                <a:latin typeface="微软雅黑" panose="020B0503020204020204" pitchFamily="34" charset="-122"/>
                <a:ea typeface="微软雅黑" panose="020B0503020204020204" pitchFamily="34" charset="-122"/>
              </a:rPr>
              <a:t>及时调整项目进度计划，以适应变更和风险。</a:t>
            </a:r>
          </a:p>
          <a:p>
            <a:pPr>
              <a:lnSpc>
                <a:spcPct val="150000"/>
              </a:lnSpc>
            </a:pPr>
            <a:r>
              <a:rPr lang="en-US" altLang="zh-CN" sz="1600" dirty="0">
                <a:latin typeface="微软雅黑" panose="020B0503020204020204" pitchFamily="34" charset="-122"/>
                <a:ea typeface="微软雅黑" panose="020B0503020204020204" pitchFamily="34" charset="-122"/>
              </a:rPr>
              <a:t>4.</a:t>
            </a:r>
            <a:r>
              <a:rPr lang="zh-CN" altLang="zh-CN" sz="1600" dirty="0">
                <a:latin typeface="微软雅黑" panose="020B0503020204020204" pitchFamily="34" charset="-122"/>
                <a:ea typeface="微软雅黑" panose="020B0503020204020204" pitchFamily="34" charset="-122"/>
              </a:rPr>
              <a:t>采取激励措施，提高工作效率。</a:t>
            </a:r>
          </a:p>
        </p:txBody>
      </p:sp>
      <p:sp>
        <p:nvSpPr>
          <p:cNvPr id="16" name="标题 1"/>
          <p:cNvSpPr txBox="1"/>
          <p:nvPr/>
        </p:nvSpPr>
        <p:spPr>
          <a:xfrm>
            <a:off x="6406900" y="1742200"/>
            <a:ext cx="5112000" cy="3780000"/>
          </a:xfrm>
          <a:prstGeom prst="roundRect">
            <a:avLst>
              <a:gd name="adj" fmla="val 7804"/>
            </a:avLst>
          </a:prstGeom>
          <a:solidFill>
            <a:schemeClr val="bg1"/>
          </a:solidFill>
          <a:ln w="9525" cap="flat">
            <a:solidFill>
              <a:schemeClr val="accent1">
                <a:lumMod val="60000"/>
                <a:lumOff val="40000"/>
              </a:schemeClr>
            </a:solidFill>
            <a:miter/>
          </a:ln>
          <a:effectLst>
            <a:outerShdw blurRad="317500" dist="127000" dir="2700000" algn="tl" rotWithShape="0">
              <a:schemeClr val="accent1">
                <a:alpha val="10000"/>
              </a:schemeClr>
            </a:outerShdw>
          </a:effectLst>
        </p:spPr>
        <p:txBody>
          <a:bodyPr vert="horz" wrap="square" lIns="91440" tIns="45720" rIns="91440" bIns="45720" rtlCol="0" anchor="ctr"/>
          <a:lstStyle/>
          <a:p>
            <a:pPr algn="ctr"/>
            <a:endParaRPr kumimoji="1" lang="zh-CN" altLang="en-US"/>
          </a:p>
        </p:txBody>
      </p:sp>
      <p:sp>
        <p:nvSpPr>
          <p:cNvPr id="17" name="标题 1"/>
          <p:cNvSpPr txBox="1"/>
          <p:nvPr/>
        </p:nvSpPr>
        <p:spPr>
          <a:xfrm>
            <a:off x="6688752" y="2090202"/>
            <a:ext cx="432000" cy="432000"/>
          </a:xfrm>
          <a:prstGeom prst="ellipse">
            <a:avLst/>
          </a:prstGeom>
          <a:solidFill>
            <a:schemeClr val="accent1">
              <a:lumMod val="20000"/>
              <a:lumOff val="80000"/>
            </a:schemeClr>
          </a:solidFill>
          <a:ln w="12700" cap="sq">
            <a:noFill/>
            <a:miter/>
          </a:ln>
          <a:effectLst/>
        </p:spPr>
        <p:txBody>
          <a:bodyPr vert="horz" wrap="square" lIns="91440" tIns="45720" rIns="91440" bIns="45720" rtlCol="0" anchor="ctr"/>
          <a:lstStyle/>
          <a:p>
            <a:pPr algn="ctr"/>
            <a:r>
              <a:rPr kumimoji="1" lang="en-US" altLang="zh-CN" sz="1800">
                <a:ln w="12700">
                  <a:noFill/>
                </a:ln>
                <a:solidFill>
                  <a:srgbClr val="FFFFFF">
                    <a:alpha val="100000"/>
                  </a:srgbClr>
                </a:solidFill>
                <a:latin typeface="OPPOSans L"/>
                <a:ea typeface="OPPOSans L"/>
                <a:cs typeface="OPPOSans L"/>
              </a:rPr>
              <a:t> </a:t>
            </a:r>
            <a:endParaRPr kumimoji="1" lang="zh-CN" altLang="en-US"/>
          </a:p>
        </p:txBody>
      </p:sp>
      <p:sp>
        <p:nvSpPr>
          <p:cNvPr id="18" name="标题 1"/>
          <p:cNvSpPr txBox="1"/>
          <p:nvPr/>
        </p:nvSpPr>
        <p:spPr>
          <a:xfrm>
            <a:off x="6902779" y="2352007"/>
            <a:ext cx="4176000" cy="492443"/>
          </a:xfrm>
          <a:prstGeom prst="rect">
            <a:avLst/>
          </a:prstGeom>
          <a:noFill/>
          <a:ln w="12700" cap="sq">
            <a:noFill/>
            <a:miter/>
          </a:ln>
        </p:spPr>
        <p:txBody>
          <a:bodyPr vert="horz" wrap="square" lIns="0" tIns="0" rIns="0" bIns="0" rtlCol="0" anchor="b"/>
          <a:lstStyle/>
          <a:p>
            <a:pPr>
              <a:lnSpc>
                <a:spcPct val="150000"/>
              </a:lnSpc>
            </a:pPr>
            <a:r>
              <a:rPr lang="zh-CN" altLang="zh-CN" b="1" dirty="0">
                <a:latin typeface="微软雅黑" panose="020B0503020204020204" pitchFamily="34" charset="-122"/>
                <a:ea typeface="微软雅黑" panose="020B0503020204020204" pitchFamily="34" charset="-122"/>
              </a:rPr>
              <a:t>当</a:t>
            </a:r>
            <a:r>
              <a:rPr lang="en-US" altLang="zh-CN" b="1" dirty="0">
                <a:latin typeface="微软雅黑" panose="020B0503020204020204" pitchFamily="34" charset="-122"/>
                <a:ea typeface="微软雅黑" panose="020B0503020204020204" pitchFamily="34" charset="-122"/>
              </a:rPr>
              <a:t>CPI</a:t>
            </a:r>
            <a:r>
              <a:rPr lang="zh-CN" altLang="zh-CN" b="1" dirty="0">
                <a:latin typeface="微软雅黑" panose="020B0503020204020204" pitchFamily="34" charset="-122"/>
                <a:ea typeface="微软雅黑" panose="020B0503020204020204" pitchFamily="34" charset="-122"/>
              </a:rPr>
              <a:t>小于</a:t>
            </a:r>
            <a:r>
              <a:rPr lang="en-US" altLang="zh-CN" b="1" dirty="0">
                <a:latin typeface="微软雅黑" panose="020B0503020204020204" pitchFamily="34" charset="-122"/>
                <a:ea typeface="微软雅黑" panose="020B0503020204020204" pitchFamily="34" charset="-122"/>
              </a:rPr>
              <a:t>1</a:t>
            </a:r>
            <a:r>
              <a:rPr lang="zh-CN" altLang="zh-CN" b="1" dirty="0">
                <a:latin typeface="微软雅黑" panose="020B0503020204020204" pitchFamily="34" charset="-122"/>
                <a:ea typeface="微软雅黑" panose="020B0503020204020204" pitchFamily="34" charset="-122"/>
              </a:rPr>
              <a:t>时</a:t>
            </a:r>
            <a:r>
              <a:rPr lang="zh-CN" altLang="zh-CN" dirty="0">
                <a:latin typeface="微软雅黑" panose="020B0503020204020204" pitchFamily="34" charset="-122"/>
                <a:ea typeface="微软雅黑" panose="020B0503020204020204" pitchFamily="34" charset="-122"/>
              </a:rPr>
              <a:t>：</a:t>
            </a:r>
          </a:p>
        </p:txBody>
      </p:sp>
      <p:sp>
        <p:nvSpPr>
          <p:cNvPr id="19" name="标题 1"/>
          <p:cNvSpPr txBox="1"/>
          <p:nvPr/>
        </p:nvSpPr>
        <p:spPr>
          <a:xfrm>
            <a:off x="6845639" y="2966955"/>
            <a:ext cx="3951596" cy="2340000"/>
          </a:xfrm>
          <a:prstGeom prst="rect">
            <a:avLst/>
          </a:prstGeom>
          <a:noFill/>
          <a:ln>
            <a:noFill/>
          </a:ln>
        </p:spPr>
        <p:txBody>
          <a:bodyPr vert="horz" wrap="square" lIns="0" tIns="0" rIns="0" bIns="0" rtlCol="0" anchor="t"/>
          <a:lstStyle/>
          <a:p>
            <a:pPr>
              <a:lnSpc>
                <a:spcPct val="150000"/>
              </a:lnSpc>
            </a:pPr>
            <a:r>
              <a:rPr lang="en-US" altLang="zh-CN" sz="1600" dirty="0">
                <a:latin typeface="微软雅黑" panose="020B0503020204020204" pitchFamily="34" charset="-122"/>
                <a:ea typeface="微软雅黑" panose="020B0503020204020204" pitchFamily="34" charset="-122"/>
              </a:rPr>
              <a:t>1.</a:t>
            </a:r>
            <a:r>
              <a:rPr lang="zh-CN" altLang="zh-CN" sz="1600" dirty="0">
                <a:latin typeface="微软雅黑" panose="020B0503020204020204" pitchFamily="34" charset="-122"/>
                <a:ea typeface="微软雅黑" panose="020B0503020204020204" pitchFamily="34" charset="-122"/>
              </a:rPr>
              <a:t>管理项目成本和资源利用率，确保有效的成本控制。</a:t>
            </a:r>
          </a:p>
          <a:p>
            <a:pPr>
              <a:lnSpc>
                <a:spcPct val="150000"/>
              </a:lnSpc>
            </a:pPr>
            <a:r>
              <a:rPr lang="en-US" altLang="zh-CN" sz="1600" dirty="0">
                <a:latin typeface="微软雅黑" panose="020B0503020204020204" pitchFamily="34" charset="-122"/>
                <a:ea typeface="微软雅黑" panose="020B0503020204020204" pitchFamily="34" charset="-122"/>
              </a:rPr>
              <a:t>2.</a:t>
            </a:r>
            <a:r>
              <a:rPr lang="zh-CN" altLang="zh-CN" sz="1600" dirty="0">
                <a:latin typeface="微软雅黑" panose="020B0503020204020204" pitchFamily="34" charset="-122"/>
                <a:ea typeface="微软雅黑" panose="020B0503020204020204" pitchFamily="34" charset="-122"/>
              </a:rPr>
              <a:t>监控项目成本变化，及时采取纠正措施，避免不必要的成本超支。</a:t>
            </a:r>
          </a:p>
          <a:p>
            <a:pPr>
              <a:lnSpc>
                <a:spcPct val="150000"/>
              </a:lnSpc>
            </a:pPr>
            <a:r>
              <a:rPr lang="en-US" altLang="zh-CN" sz="1600" dirty="0">
                <a:latin typeface="微软雅黑" panose="020B0503020204020204" pitchFamily="34" charset="-122"/>
                <a:ea typeface="微软雅黑" panose="020B0503020204020204" pitchFamily="34" charset="-122"/>
              </a:rPr>
              <a:t>3.</a:t>
            </a:r>
            <a:r>
              <a:rPr lang="zh-CN" altLang="zh-CN" sz="1600" dirty="0">
                <a:latin typeface="微软雅黑" panose="020B0503020204020204" pitchFamily="34" charset="-122"/>
                <a:ea typeface="微软雅黑" panose="020B0503020204020204" pitchFamily="34" charset="-122"/>
              </a:rPr>
              <a:t>评估和管理供应商</a:t>
            </a:r>
            <a:r>
              <a:rPr lang="en-US" altLang="zh-CN" sz="1600" dirty="0">
                <a:latin typeface="微软雅黑" panose="020B0503020204020204" pitchFamily="34" charset="-122"/>
                <a:ea typeface="微软雅黑" panose="020B0503020204020204" pitchFamily="34" charset="-122"/>
              </a:rPr>
              <a:t>/</a:t>
            </a:r>
            <a:r>
              <a:rPr lang="zh-CN" altLang="zh-CN" sz="1600" dirty="0">
                <a:latin typeface="微软雅黑" panose="020B0503020204020204" pitchFamily="34" charset="-122"/>
                <a:ea typeface="微软雅黑" panose="020B0503020204020204" pitchFamily="34" charset="-122"/>
              </a:rPr>
              <a:t>承包商的成本执行情况，确保合理的成本控制。</a:t>
            </a:r>
          </a:p>
        </p:txBody>
      </p:sp>
      <p:sp>
        <p:nvSpPr>
          <p:cNvPr id="20" name="标题 1"/>
          <p:cNvSpPr txBox="1"/>
          <p:nvPr/>
        </p:nvSpPr>
        <p:spPr>
          <a:xfrm>
            <a:off x="777272" y="517986"/>
            <a:ext cx="10671175" cy="468000"/>
          </a:xfrm>
          <a:prstGeom prst="rect">
            <a:avLst/>
          </a:prstGeom>
          <a:noFill/>
          <a:ln>
            <a:noFill/>
          </a:ln>
        </p:spPr>
        <p:txBody>
          <a:bodyPr vert="horz" wrap="square" lIns="0" tIns="0" rIns="0" bIns="0" rtlCol="0" anchor="ctr"/>
          <a:lstStyle/>
          <a:p>
            <a:pPr algn="l"/>
            <a:r>
              <a:rPr lang="en-US" altLang="zh-CN" sz="2400" b="1" kern="100" dirty="0">
                <a:latin typeface="黑体" panose="02010609060101010101" pitchFamily="49" charset="-122"/>
                <a:ea typeface="黑体" panose="02010609060101010101" pitchFamily="49" charset="-122"/>
              </a:rPr>
              <a:t>3.</a:t>
            </a:r>
            <a:r>
              <a:rPr lang="zh-CN" altLang="zh-CN" sz="2400" b="1" kern="100" dirty="0">
                <a:latin typeface="黑体" panose="02010609060101010101" pitchFamily="49" charset="-122"/>
                <a:ea typeface="黑体" panose="02010609060101010101" pitchFamily="49" charset="-122"/>
              </a:rPr>
              <a:t>项目的</a:t>
            </a:r>
            <a:r>
              <a:rPr lang="en-US" altLang="zh-CN" sz="2400" b="1" kern="100" dirty="0">
                <a:latin typeface="黑体" panose="02010609060101010101" pitchFamily="49" charset="-122"/>
                <a:ea typeface="黑体" panose="02010609060101010101" pitchFamily="49" charset="-122"/>
              </a:rPr>
              <a:t>SPI</a:t>
            </a:r>
            <a:r>
              <a:rPr lang="zh-CN" altLang="zh-CN" sz="2400" b="1" kern="100" dirty="0">
                <a:latin typeface="黑体" panose="02010609060101010101" pitchFamily="49" charset="-122"/>
                <a:ea typeface="黑体" panose="02010609060101010101" pitchFamily="49" charset="-122"/>
              </a:rPr>
              <a:t>指标（进度执行指标</a:t>
            </a:r>
            <a:r>
              <a:rPr lang="en-US" altLang="zh-CN" sz="2400" b="1" kern="100" dirty="0">
                <a:latin typeface="黑体" panose="02010609060101010101" pitchFamily="49" charset="-122"/>
                <a:ea typeface="黑体" panose="02010609060101010101" pitchFamily="49" charset="-122"/>
              </a:rPr>
              <a:t>(Schedule Performed Index-SPI)</a:t>
            </a:r>
            <a:r>
              <a:rPr lang="zh-CN" altLang="zh-CN" sz="2400" b="1" kern="100" dirty="0">
                <a:latin typeface="黑体" panose="02010609060101010101" pitchFamily="49" charset="-122"/>
                <a:ea typeface="黑体" panose="02010609060101010101" pitchFamily="49" charset="-122"/>
              </a:rPr>
              <a:t>）和</a:t>
            </a:r>
            <a:r>
              <a:rPr lang="en-US" altLang="zh-CN" sz="2400" b="1" kern="100" dirty="0">
                <a:latin typeface="黑体" panose="02010609060101010101" pitchFamily="49" charset="-122"/>
                <a:ea typeface="黑体" panose="02010609060101010101" pitchFamily="49" charset="-122"/>
              </a:rPr>
              <a:t>CPI</a:t>
            </a:r>
            <a:r>
              <a:rPr lang="zh-CN" altLang="zh-CN" sz="2400" b="1" kern="100" dirty="0">
                <a:latin typeface="黑体" panose="02010609060101010101" pitchFamily="49" charset="-122"/>
                <a:ea typeface="黑体" panose="02010609060101010101" pitchFamily="49" charset="-122"/>
              </a:rPr>
              <a:t>指标（</a:t>
            </a:r>
            <a:r>
              <a:rPr lang="en-US" altLang="zh-CN" sz="2400" b="1" kern="100" dirty="0">
                <a:latin typeface="黑体" panose="02010609060101010101" pitchFamily="49" charset="-122"/>
                <a:ea typeface="黑体" panose="02010609060101010101" pitchFamily="49" charset="-122"/>
              </a:rPr>
              <a:t>Cost Performed Index-CPI</a:t>
            </a:r>
            <a:r>
              <a:rPr lang="zh-CN" altLang="zh-CN" sz="2400" b="1" kern="100" dirty="0">
                <a:latin typeface="黑体" panose="02010609060101010101" pitchFamily="49" charset="-122"/>
                <a:ea typeface="黑体" panose="02010609060101010101" pitchFamily="49" charset="-122"/>
              </a:rPr>
              <a:t>，是指挣得值与实际费用值之比。）如何控制？</a:t>
            </a:r>
            <a:endParaRPr kumimoji="1" lang="zh-CN" altLang="en-US" sz="2400" dirty="0"/>
          </a:p>
        </p:txBody>
      </p:sp>
      <p:grpSp>
        <p:nvGrpSpPr>
          <p:cNvPr id="21" name="组合 20"/>
          <p:cNvGrpSpPr/>
          <p:nvPr/>
        </p:nvGrpSpPr>
        <p:grpSpPr>
          <a:xfrm>
            <a:off x="168161" y="408767"/>
            <a:ext cx="489178" cy="391711"/>
            <a:chOff x="168161" y="408767"/>
            <a:chExt cx="489178" cy="391711"/>
          </a:xfrm>
        </p:grpSpPr>
        <p:sp>
          <p:nvSpPr>
            <p:cNvPr id="22" name="标题 1"/>
            <p:cNvSpPr txBox="1"/>
            <p:nvPr/>
          </p:nvSpPr>
          <p:spPr>
            <a:xfrm>
              <a:off x="288094" y="474980"/>
              <a:ext cx="252636" cy="252636"/>
            </a:xfrm>
            <a:prstGeom prst="ellipse">
              <a:avLst/>
            </a:prstGeom>
            <a:solidFill>
              <a:schemeClr val="accent1"/>
            </a:solidFill>
            <a:ln w="12700" cap="sq">
              <a:noFill/>
              <a:miter/>
            </a:ln>
          </p:spPr>
          <p:txBody>
            <a:bodyPr vert="horz" wrap="square" lIns="91440" tIns="45720" rIns="91440" bIns="45720" rtlCol="0" anchor="ctr"/>
            <a:lstStyle/>
            <a:p>
              <a:pPr algn="ctr"/>
              <a:endParaRPr kumimoji="1" lang="zh-CN" altLang="en-US"/>
            </a:p>
          </p:txBody>
        </p:sp>
        <p:sp>
          <p:nvSpPr>
            <p:cNvPr id="23" name="标题 1"/>
            <p:cNvSpPr txBox="1"/>
            <p:nvPr/>
          </p:nvSpPr>
          <p:spPr>
            <a:xfrm rot="2029649">
              <a:off x="165100" y="534815"/>
              <a:ext cx="495300" cy="139615"/>
            </a:xfrm>
            <a:prstGeom prst="ellipse">
              <a:avLst/>
            </a:prstGeom>
            <a:noFill/>
            <a:ln w="12700" cap="sq">
              <a:solidFill>
                <a:schemeClr val="accent1"/>
              </a:solidFill>
              <a:miter/>
            </a:ln>
          </p:spPr>
          <p:txBody>
            <a:bodyPr vert="horz" wrap="square" lIns="91440" tIns="45720" rIns="91440" bIns="45720" rtlCol="0" anchor="ctr"/>
            <a:lstStyle/>
            <a:p>
              <a:pPr algn="ctr"/>
              <a:endParaRPr kumimoji="1" lang="zh-CN" altLang="en-US"/>
            </a:p>
          </p:txBody>
        </p:sp>
      </p:grpSp>
    </p:spTree>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theme/theme1.xml><?xml version="1.0" encoding="utf-8"?>
<a:theme xmlns:a="http://schemas.openxmlformats.org/drawingml/2006/main" name="Office 主题​​">
  <a:themeElements>
    <a:clrScheme name="Office">
      <a:dk1>
        <a:srgbClr val="000000"/>
      </a:dk1>
      <a:lt1>
        <a:srgbClr val="FFFFFF"/>
      </a:lt1>
      <a:dk2>
        <a:srgbClr val="4A66AC"/>
      </a:dk2>
      <a:lt2>
        <a:srgbClr val="E0EBF6"/>
      </a:lt2>
      <a:accent1>
        <a:srgbClr val="F35B86"/>
      </a:accent1>
      <a:accent2>
        <a:srgbClr val="0095F0"/>
      </a:accent2>
      <a:accent3>
        <a:srgbClr val="FDA403"/>
      </a:accent3>
      <a:accent4>
        <a:srgbClr val="F35B86"/>
      </a:accent4>
      <a:accent5>
        <a:srgbClr val="92D050"/>
      </a:accent5>
      <a:accent6>
        <a:srgbClr val="002060"/>
      </a:accent6>
      <a:hlink>
        <a:srgbClr val="000000"/>
      </a:hlink>
      <a:folHlink>
        <a:srgbClr val="000000"/>
      </a:folHlink>
    </a:clrScheme>
    <a:fontScheme name="font">
      <a:majorFont>
        <a:latin typeface="等线 Light"/>
        <a:ea typeface="等线 Light"/>
        <a:cs typeface=""/>
      </a:majorFont>
      <a:minorFont>
        <a:latin typeface="等线"/>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TotalTime>
  <Words>2151</Words>
  <Application>Microsoft Office PowerPoint</Application>
  <PresentationFormat>宽屏</PresentationFormat>
  <Paragraphs>110</Paragraphs>
  <Slides>16</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16</vt:i4>
      </vt:variant>
    </vt:vector>
  </HeadingPairs>
  <TitlesOfParts>
    <vt:vector size="28" baseType="lpstr">
      <vt:lpstr>OPPOSans B</vt:lpstr>
      <vt:lpstr>微软雅黑</vt:lpstr>
      <vt:lpstr>思源黑体</vt:lpstr>
      <vt:lpstr>OPPOSans L</vt:lpstr>
      <vt:lpstr>OPPOSans R</vt:lpstr>
      <vt:lpstr>Source Han Sans</vt:lpstr>
      <vt:lpstr>等线</vt:lpstr>
      <vt:lpstr>黑体</vt:lpstr>
      <vt:lpstr>Source Han Sans CN Bold</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cp:lastModifiedBy>yyyX Hu</cp:lastModifiedBy>
  <cp:revision>41</cp:revision>
  <dcterms:modified xsi:type="dcterms:W3CDTF">2024-06-08T07:36:59Z</dcterms:modified>
</cp:coreProperties>
</file>